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1" r:id="rId10"/>
    <p:sldId id="264" r:id="rId11"/>
    <p:sldId id="267" r:id="rId12"/>
    <p:sldId id="268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HK Modular" panose="02020500000000000000" charset="0"/>
      <p:regular r:id="rId20"/>
    </p:embeddedFont>
    <p:embeddedFont>
      <p:font typeface="Monument" panose="02020500000000000000" charset="0"/>
      <p:regular r:id="rId21"/>
    </p:embeddedFont>
    <p:embeddedFont>
      <p:font typeface="Roboto Condensed" panose="02000000000000000000" pitchFamily="2" charset="0"/>
      <p:regular r:id="rId22"/>
      <p:bold r:id="rId23"/>
      <p:italic r:id="rId24"/>
      <p:boldItalic r:id="rId25"/>
    </p:embeddedFont>
    <p:embeddedFont>
      <p:font typeface="王漢宗仿宋體一標準" panose="02020600000000000000" pitchFamily="18" charset="-120"/>
      <p:regular r:id="rId26"/>
    </p:embeddedFont>
    <p:embeddedFont>
      <p:font typeface="微軟正黑體" panose="020B0604030504040204" pitchFamily="34" charset="-12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EDE8"/>
    <a:srgbClr val="174573"/>
    <a:srgbClr val="1D558E"/>
    <a:srgbClr val="1A4D80"/>
    <a:srgbClr val="072227"/>
    <a:srgbClr val="182158"/>
    <a:srgbClr val="411D3B"/>
    <a:srgbClr val="052542"/>
    <a:srgbClr val="041044"/>
    <a:srgbClr val="318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4" autoAdjust="0"/>
    <p:restoredTop sz="94622" autoAdjust="0"/>
  </p:normalViewPr>
  <p:slideViewPr>
    <p:cSldViewPr>
      <p:cViewPr varScale="1">
        <p:scale>
          <a:sx n="59" d="100"/>
          <a:sy n="59" d="100"/>
        </p:scale>
        <p:origin x="271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2D7C7-E285-4F82-A01A-EB7F183FB3D5}" type="datetimeFigureOut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842A-8114-426C-927E-D5E2E78353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02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9842A-8114-426C-927E-D5E2E78353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942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智能中控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9842A-8114-426C-927E-D5E2E783533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29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TOF</a:t>
            </a:r>
            <a:r>
              <a:rPr lang="zh-TW" altLang="en-US" dirty="0"/>
              <a:t> 紅外線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9842A-8114-426C-927E-D5E2E783533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54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TOF</a:t>
            </a:r>
            <a:r>
              <a:rPr lang="zh-TW" altLang="en-US" dirty="0"/>
              <a:t> 紅外線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9842A-8114-426C-927E-D5E2E783533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59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dirty="0">
                <a:solidFill>
                  <a:srgbClr val="3B3E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麥卡納姆輪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B3E40"/>
                </a:solidFill>
                <a:effectLst/>
                <a:latin typeface="inherit"/>
              </a:rPr>
              <a:t>1000 rpm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9842A-8114-426C-927E-D5E2E783533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710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麥輪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9842A-8114-426C-927E-D5E2E783533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058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鏡頭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9842A-8114-426C-927E-D5E2E783533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27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svg"/><Relationship Id="rId12" Type="http://schemas.microsoft.com/office/2007/relationships/hdphoto" Target="../media/hdphoto12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13.sv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1.png"/><Relationship Id="rId3" Type="http://schemas.openxmlformats.org/officeDocument/2006/relationships/video" Target="NULL" TargetMode="External"/><Relationship Id="rId7" Type="http://schemas.openxmlformats.org/officeDocument/2006/relationships/image" Target="../media/image13.svg"/><Relationship Id="rId12" Type="http://schemas.openxmlformats.org/officeDocument/2006/relationships/image" Target="../media/image3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11" Type="http://schemas.openxmlformats.org/officeDocument/2006/relationships/image" Target="../media/image27.sv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6.png"/><Relationship Id="rId4" Type="http://schemas.microsoft.com/office/2007/relationships/media" Target="../media/media4.mp4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4.png"/><Relationship Id="rId5" Type="http://schemas.openxmlformats.org/officeDocument/2006/relationships/image" Target="../media/image13.sv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slide" Target="slide4.xml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8.wdp"/><Relationship Id="rId1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microsoft.com/office/2007/relationships/hdphoto" Target="../media/hdphoto5.wdp"/><Relationship Id="rId12" Type="http://schemas.openxmlformats.org/officeDocument/2006/relationships/image" Target="../media/image19.png"/><Relationship Id="rId17" Type="http://schemas.microsoft.com/office/2007/relationships/hdphoto" Target="../media/hdphoto10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microsoft.com/office/2007/relationships/hdphoto" Target="../media/hdphoto7.wdp"/><Relationship Id="rId5" Type="http://schemas.microsoft.com/office/2007/relationships/hdphoto" Target="../media/hdphoto1.wdp"/><Relationship Id="rId15" Type="http://schemas.microsoft.com/office/2007/relationships/hdphoto" Target="../media/hdphoto9.wdp"/><Relationship Id="rId10" Type="http://schemas.openxmlformats.org/officeDocument/2006/relationships/image" Target="../media/image18.png"/><Relationship Id="rId19" Type="http://schemas.microsoft.com/office/2007/relationships/hdphoto" Target="../media/hdphoto11.wdp"/><Relationship Id="rId4" Type="http://schemas.openxmlformats.org/officeDocument/2006/relationships/image" Target="../media/image5.png"/><Relationship Id="rId9" Type="http://schemas.microsoft.com/office/2007/relationships/hdphoto" Target="../media/hdphoto6.wdp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0000" b="30000"/>
          <a:stretch>
            <a:fillRect/>
          </a:stretch>
        </p:blipFill>
        <p:spPr>
          <a:xfrm>
            <a:off x="15005053" y="7004053"/>
            <a:ext cx="3282947" cy="32829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0000" b="30000"/>
          <a:stretch>
            <a:fillRect/>
          </a:stretch>
        </p:blipFill>
        <p:spPr>
          <a:xfrm rot="10800000">
            <a:off x="0" y="0"/>
            <a:ext cx="3282947" cy="32829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3000"/>
          </a:blip>
          <a:srcRect/>
          <a:stretch>
            <a:fillRect/>
          </a:stretch>
        </p:blipFill>
        <p:spPr>
          <a:xfrm rot="4442060">
            <a:off x="5588506" y="-793903"/>
            <a:ext cx="7525659" cy="11874807"/>
          </a:xfrm>
          <a:prstGeom prst="rect">
            <a:avLst/>
          </a:prstGeom>
          <a:effectLst>
            <a:reflection endPos="29000" dist="50800" dir="5400000" sy="-100000" algn="bl" rotWithShape="0"/>
          </a:effectLst>
        </p:spPr>
      </p:pic>
      <p:sp>
        <p:nvSpPr>
          <p:cNvPr id="5" name="TextBox 5"/>
          <p:cNvSpPr txBox="1"/>
          <p:nvPr/>
        </p:nvSpPr>
        <p:spPr>
          <a:xfrm>
            <a:off x="743347" y="4554864"/>
            <a:ext cx="8019653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8"/>
              </a:lnSpc>
            </a:pPr>
            <a:r>
              <a:rPr lang="en-US" sz="6149" spc="811" dirty="0" err="1">
                <a:solidFill>
                  <a:srgbClr val="FFDF2B"/>
                </a:solidFill>
                <a:effectLst>
                  <a:glow rad="88900">
                    <a:srgbClr val="FFFF00">
                      <a:alpha val="60000"/>
                    </a:srgbClr>
                  </a:glow>
                </a:effectLst>
                <a:latin typeface="HK Modular"/>
              </a:rPr>
              <a:t>ROBOMASTER</a:t>
            </a:r>
            <a:endParaRPr lang="en-US" sz="6149" spc="811" dirty="0">
              <a:solidFill>
                <a:srgbClr val="FFDF2B"/>
              </a:solidFill>
              <a:effectLst>
                <a:glow rad="88900">
                  <a:srgbClr val="FFFF00">
                    <a:alpha val="60000"/>
                  </a:srgbClr>
                </a:glow>
              </a:effectLst>
              <a:latin typeface="HK Mod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961075" y="904875"/>
            <a:ext cx="529822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08"/>
              </a:lnSpc>
            </a:pPr>
            <a:r>
              <a:rPr lang="en-US" sz="6149" spc="811" dirty="0">
                <a:solidFill>
                  <a:srgbClr val="31859C"/>
                </a:solidFill>
                <a:latin typeface="HK Modular"/>
              </a:rPr>
              <a:t>2022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853341" y="4585820"/>
            <a:ext cx="6558359" cy="1984196"/>
            <a:chOff x="0" y="-123825"/>
            <a:chExt cx="8744478" cy="2645594"/>
          </a:xfrm>
        </p:grpSpPr>
        <p:sp>
          <p:nvSpPr>
            <p:cNvPr id="8" name="TextBox 8"/>
            <p:cNvSpPr txBox="1"/>
            <p:nvPr/>
          </p:nvSpPr>
          <p:spPr>
            <a:xfrm>
              <a:off x="0" y="1611348"/>
              <a:ext cx="8744478" cy="910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49"/>
                </a:lnSpc>
                <a:spcBef>
                  <a:spcPct val="0"/>
                </a:spcBef>
              </a:pPr>
              <a:r>
                <a:rPr lang="en-US" sz="5499" dirty="0">
                  <a:ln w="38100">
                    <a:solidFill>
                      <a:schemeClr val="accent5">
                        <a:lumMod val="75000"/>
                      </a:schemeClr>
                    </a:solidFill>
                  </a:ln>
                  <a:noFill/>
                  <a:latin typeface="Monument"/>
                </a:rPr>
                <a:t>EXPANSE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23825"/>
              <a:ext cx="8744478" cy="136332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608"/>
                </a:lnSpc>
                <a:spcBef>
                  <a:spcPct val="0"/>
                </a:spcBef>
              </a:pPr>
              <a:r>
                <a:rPr lang="en-US" sz="6149" spc="811" dirty="0">
                  <a:solidFill>
                    <a:srgbClr val="FFDF2B"/>
                  </a:solidFill>
                  <a:effectLst>
                    <a:glow rad="88900">
                      <a:srgbClr val="FFFF00">
                        <a:alpha val="60000"/>
                      </a:srgbClr>
                    </a:glow>
                  </a:effectLst>
                  <a:latin typeface="HK Modular"/>
                </a:rPr>
                <a:t>SPACE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853341" y="3830315"/>
            <a:ext cx="655835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9"/>
              </a:lnSpc>
              <a:spcBef>
                <a:spcPct val="0"/>
              </a:spcBef>
            </a:pPr>
            <a:r>
              <a:rPr lang="en-US" sz="5499" dirty="0">
                <a:ln w="38100">
                  <a:solidFill>
                    <a:schemeClr val="accent5">
                      <a:lumMod val="75000"/>
                    </a:schemeClr>
                  </a:solidFill>
                </a:ln>
                <a:noFill/>
                <a:latin typeface="Monument"/>
              </a:rPr>
              <a:t>VOID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50134" y="4693065"/>
            <a:ext cx="4513266" cy="10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3"/>
              </a:lnSpc>
            </a:pPr>
            <a:r>
              <a:rPr lang="en-US" sz="7200" dirty="0">
                <a:ln w="38100">
                  <a:solidFill>
                    <a:schemeClr val="accent5">
                      <a:lumMod val="75000"/>
                    </a:schemeClr>
                  </a:solidFill>
                </a:ln>
                <a:noFill/>
                <a:latin typeface="Monument"/>
              </a:rPr>
              <a:t>&amp;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67900"/>
            <a:ext cx="18288000" cy="419099"/>
            <a:chOff x="0" y="0"/>
            <a:chExt cx="4984639" cy="1844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4639" cy="1844214"/>
            </a:xfrm>
            <a:custGeom>
              <a:avLst/>
              <a:gdLst/>
              <a:ahLst/>
              <a:cxnLst/>
              <a:rect l="l" t="t" r="r" b="b"/>
              <a:pathLst>
                <a:path w="4984639" h="1844214">
                  <a:moveTo>
                    <a:pt x="0" y="0"/>
                  </a:moveTo>
                  <a:lnTo>
                    <a:pt x="4984639" y="0"/>
                  </a:lnTo>
                  <a:lnTo>
                    <a:pt x="4984639" y="1844214"/>
                  </a:lnTo>
                  <a:lnTo>
                    <a:pt x="0" y="1844214"/>
                  </a:lnTo>
                  <a:close/>
                </a:path>
              </a:pathLst>
            </a:custGeom>
            <a:solidFill>
              <a:srgbClr val="4FBDB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705600" y="2533110"/>
            <a:ext cx="4632892" cy="14844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705600" y="4790805"/>
            <a:ext cx="4632892" cy="14844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705600" y="7048500"/>
            <a:ext cx="4632892" cy="14844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419100"/>
            <a:ext cx="5933725" cy="92467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671693" y="763047"/>
            <a:ext cx="5616307" cy="63417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15772" y="571500"/>
            <a:ext cx="7056457" cy="957834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zh-TW" altLang="en-US" sz="6399" b="1" dirty="0"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rgbClr val="3DEDE8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初始定位</a:t>
            </a:r>
            <a:endParaRPr lang="en-US" sz="6399" b="1" dirty="0"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  <a:solidFill>
                <a:srgbClr val="3DEDE8"/>
              </a:solidFill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413481" y="2973973"/>
            <a:ext cx="3427998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zh-TW" altLang="en-US" sz="3999" spc="199" dirty="0">
                <a:solidFill>
                  <a:srgbClr val="B2DEFF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最短距離比較</a:t>
            </a:r>
            <a:endParaRPr lang="en-US" sz="3999" spc="199" dirty="0">
              <a:solidFill>
                <a:srgbClr val="B2DEFF"/>
              </a:solidFill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440062" y="5239663"/>
            <a:ext cx="3163969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altLang="zh-TW" sz="3999" spc="199" dirty="0" err="1">
                <a:solidFill>
                  <a:srgbClr val="B2DEFF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TOF</a:t>
            </a:r>
            <a:r>
              <a:rPr lang="zh-TW" altLang="en-US" sz="3999" spc="199" dirty="0">
                <a:solidFill>
                  <a:srgbClr val="B2DEFF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 測距</a:t>
            </a:r>
            <a:endParaRPr lang="en-US" altLang="zh-TW" sz="3999" spc="199" dirty="0">
              <a:solidFill>
                <a:srgbClr val="B2DEFF"/>
              </a:solidFill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440062" y="7497358"/>
            <a:ext cx="3163969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zh-TW" altLang="en-US" sz="3999" spc="199" dirty="0">
                <a:solidFill>
                  <a:srgbClr val="B2DEFF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所有位子</a:t>
            </a:r>
            <a:endParaRPr lang="en-US" sz="3999" spc="199" dirty="0">
              <a:solidFill>
                <a:srgbClr val="B2DEFF"/>
              </a:solidFill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0833F5-CDE9-6AC1-A62C-06735E0E4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63" y="3625459"/>
            <a:ext cx="4005392" cy="400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DFB28F5-8F0D-D401-CC16-F93A50C31F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698" b="76823" l="61347" r="98829">
                        <a14:foregroundMark x1="65373" y1="51042" x2="66618" y2="51302"/>
                        <a14:foregroundMark x1="78110" y1="50745" x2="80527" y2="51302"/>
                        <a14:foregroundMark x1="76574" y1="50391" x2="76918" y2="50470"/>
                        <a14:foregroundMark x1="75769" y1="49870" x2="77133" y2="49870"/>
                        <a14:foregroundMark x1="75622" y1="49479" x2="75622" y2="49870"/>
                        <a14:foregroundMark x1="75403" y1="51563" x2="75329" y2="52734"/>
                        <a14:foregroundMark x1="79209" y1="49219" x2="81552" y2="50911"/>
                        <a14:foregroundMark x1="81552" y1="50911" x2="78624" y2="53776"/>
                        <a14:foregroundMark x1="79183" y1="54557" x2="80673" y2="56641"/>
                        <a14:foregroundMark x1="78904" y1="54167" x2="79183" y2="54557"/>
                        <a14:foregroundMark x1="78624" y1="53776" x2="78904" y2="54167"/>
                        <a14:foregroundMark x1="80966" y1="49740" x2="80747" y2="49609"/>
                        <a14:foregroundMark x1="81040" y1="49870" x2="81259" y2="50000"/>
                        <a14:foregroundMark x1="81259" y1="49740" x2="81332" y2="49870"/>
                        <a14:foregroundMark x1="62372" y1="49609" x2="62372" y2="49870"/>
                        <a14:foregroundMark x1="62592" y1="49479" x2="62592" y2="49479"/>
                        <a14:foregroundMark x1="61487" y1="58817" x2="61420" y2="68359"/>
                        <a14:foregroundMark x1="61493" y1="57943" x2="61491" y2="58266"/>
                        <a14:foregroundMark x1="63104" y1="76172" x2="65485" y2="75113"/>
                        <a14:foregroundMark x1="77745" y1="75130" x2="79941" y2="75260"/>
                        <a14:foregroundMark x1="79502" y1="61198" x2="80161" y2="69141"/>
                        <a14:foregroundMark x1="76208" y1="76302" x2="77452" y2="76172"/>
                        <a14:foregroundMark x1="74924" y1="72021" x2="75695" y2="72135"/>
                        <a14:foregroundMark x1="69180" y1="73177" x2="70487" y2="73581"/>
                        <a14:foregroundMark x1="78697" y1="70443" x2="81040" y2="66276"/>
                        <a14:foregroundMark x1="81040" y1="66276" x2="81406" y2="58594"/>
                        <a14:foregroundMark x1="81113" y1="55078" x2="81991" y2="58854"/>
                        <a14:foregroundMark x1="77233" y1="62630" x2="76061" y2="64323"/>
                        <a14:foregroundMark x1="81625" y1="62500" x2="81991" y2="67188"/>
                        <a14:foregroundMark x1="81991" y1="67188" x2="80307" y2="70964"/>
                        <a14:foregroundMark x1="80307" y1="70964" x2="79575" y2="70964"/>
                        <a14:foregroundMark x1="78184" y1="76823" x2="80527" y2="76563"/>
                        <a14:foregroundMark x1="80600" y1="76563" x2="81113" y2="76172"/>
                        <a14:foregroundMark x1="81332" y1="71094" x2="81991" y2="67969"/>
                        <a14:foregroundMark x1="80307" y1="54818" x2="80307" y2="54818"/>
                        <a14:foregroundMark x1="72384" y1="73247" x2="74305" y2="73177"/>
                        <a14:foregroundMark x1="70717" y1="73307" x2="72235" y2="73252"/>
                        <a14:foregroundMark x1="74305" y1="73177" x2="74671" y2="73177"/>
                        <a14:foregroundMark x1="65007" y1="76823" x2="65593" y2="76563"/>
                        <a14:foregroundMark x1="64788" y1="76693" x2="64788" y2="76693"/>
                        <a14:foregroundMark x1="65007" y1="76693" x2="65373" y2="76432"/>
                        <a14:foregroundMark x1="68521" y1="50781" x2="68521" y2="51953"/>
                        <a14:foregroundMark x1="65739" y1="48958" x2="66032" y2="49089"/>
                        <a14:foregroundMark x1="77818" y1="48958" x2="77892" y2="48958"/>
                        <a14:foregroundMark x1="78038" y1="49089" x2="78038" y2="49089"/>
                        <a14:foregroundMark x1="78477" y1="48958" x2="78477" y2="48958"/>
                        <a14:foregroundMark x1="78624" y1="49089" x2="78770" y2="49089"/>
                        <a14:foregroundMark x1="79063" y1="49089" x2="79063" y2="49089"/>
                        <a14:foregroundMark x1="78697" y1="48958" x2="78624" y2="48958"/>
                        <a14:foregroundMark x1="78111" y1="49089" x2="78111" y2="49089"/>
                        <a14:foregroundMark x1="77745" y1="49089" x2="77745" y2="49089"/>
                        <a14:foregroundMark x1="77526" y1="48958" x2="77526" y2="48958"/>
                        <a14:foregroundMark x1="77892" y1="48958" x2="77892" y2="48958"/>
                        <a14:foregroundMark x1="77672" y1="48958" x2="77672" y2="48958"/>
                        <a14:foregroundMark x1="77526" y1="48958" x2="77526" y2="48958"/>
                        <a14:foregroundMark x1="77672" y1="48958" x2="77745" y2="48958"/>
                        <a14:foregroundMark x1="78111" y1="48958" x2="78184" y2="48958"/>
                        <a14:foregroundMark x1="78404" y1="48958" x2="78697" y2="48958"/>
                        <a14:foregroundMark x1="78331" y1="48958" x2="78551" y2="48958"/>
                        <a14:foregroundMark x1="77233" y1="49089" x2="78331" y2="49219"/>
                        <a14:backgroundMark x1="80893" y1="54167" x2="80893" y2="54167"/>
                        <a14:backgroundMark x1="80600" y1="54557" x2="80600" y2="54557"/>
                        <a14:backgroundMark x1="71376" y1="75651" x2="71523" y2="75651"/>
                        <a14:backgroundMark x1="70498" y1="73958" x2="70498" y2="73958"/>
                        <a14:backgroundMark x1="61493" y1="68620" x2="60981" y2="58073"/>
                        <a14:backgroundMark x1="61347" y1="68229" x2="61127" y2="67318"/>
                        <a14:backgroundMark x1="61274" y1="69271" x2="61127" y2="67057"/>
                        <a14:backgroundMark x1="61347" y1="58203" x2="61274" y2="58724"/>
                        <a14:backgroundMark x1="97804" y1="60807" x2="98682" y2="59375"/>
                        <a14:backgroundMark x1="99195" y1="60938" x2="98682" y2="5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51" t="46875" r="16252" b="20833"/>
          <a:stretch/>
        </p:blipFill>
        <p:spPr>
          <a:xfrm rot="16200000">
            <a:off x="1278620" y="3128946"/>
            <a:ext cx="3406878" cy="2514600"/>
          </a:xfrm>
          <a:prstGeom prst="rect">
            <a:avLst/>
          </a:prstGeom>
        </p:spPr>
      </p:pic>
      <p:pic>
        <p:nvPicPr>
          <p:cNvPr id="29" name="692480270.271056">
            <a:hlinkClick r:id="" action="ppaction://media"/>
            <a:extLst>
              <a:ext uri="{FF2B5EF4-FFF2-40B4-BE49-F238E27FC236}">
                <a16:creationId xmlns:a16="http://schemas.microsoft.com/office/drawing/2014/main" id="{91CB7651-4280-81CE-4CE9-030A6A53A0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3314133" y="2059247"/>
            <a:ext cx="3876811" cy="6892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31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67900"/>
            <a:ext cx="18288000" cy="419099"/>
            <a:chOff x="0" y="0"/>
            <a:chExt cx="4984639" cy="1844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4639" cy="1844214"/>
            </a:xfrm>
            <a:custGeom>
              <a:avLst/>
              <a:gdLst/>
              <a:ahLst/>
              <a:cxnLst/>
              <a:rect l="l" t="t" r="r" b="b"/>
              <a:pathLst>
                <a:path w="4984639" h="1844214">
                  <a:moveTo>
                    <a:pt x="0" y="0"/>
                  </a:moveTo>
                  <a:lnTo>
                    <a:pt x="4984639" y="0"/>
                  </a:lnTo>
                  <a:lnTo>
                    <a:pt x="4984639" y="1844214"/>
                  </a:lnTo>
                  <a:lnTo>
                    <a:pt x="0" y="1844214"/>
                  </a:lnTo>
                  <a:close/>
                </a:path>
              </a:pathLst>
            </a:custGeom>
            <a:solidFill>
              <a:srgbClr val="4FBDB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19338" y="3086100"/>
            <a:ext cx="4632892" cy="14844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19338" y="5905500"/>
            <a:ext cx="4632892" cy="14844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419100"/>
            <a:ext cx="5933725" cy="92467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671693" y="763047"/>
            <a:ext cx="5616307" cy="63417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15772" y="571500"/>
            <a:ext cx="7056457" cy="957834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zh-TW" altLang="en-US" sz="6399" b="1" dirty="0"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rgbClr val="3DEDE8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座標轉換</a:t>
            </a:r>
            <a:endParaRPr lang="en-US" sz="6399" b="1" dirty="0"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  <a:solidFill>
                <a:srgbClr val="3DEDE8"/>
              </a:solidFill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353800" y="3534958"/>
            <a:ext cx="3163969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altLang="zh-TW" sz="3999" spc="199" dirty="0">
                <a:solidFill>
                  <a:srgbClr val="B2DEFF"/>
                </a:solidFill>
                <a:latin typeface="Roboto Condensed"/>
              </a:rPr>
              <a:t>D</a:t>
            </a:r>
            <a:r>
              <a:rPr lang="en-US" sz="3999" spc="199" dirty="0">
                <a:solidFill>
                  <a:srgbClr val="B2DEFF"/>
                </a:solidFill>
                <a:latin typeface="Roboto Condensed"/>
              </a:rPr>
              <a:t>ijkstra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53800" y="6354358"/>
            <a:ext cx="3163969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zh-TW" altLang="en-US" sz="3999" spc="199" dirty="0">
                <a:solidFill>
                  <a:srgbClr val="B2D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麥卡納姆輪</a:t>
            </a:r>
          </a:p>
        </p:txBody>
      </p:sp>
      <p:pic>
        <p:nvPicPr>
          <p:cNvPr id="26" name="692480270.110203">
            <a:hlinkClick r:id="" action="ppaction://media"/>
            <a:extLst>
              <a:ext uri="{FF2B5EF4-FFF2-40B4-BE49-F238E27FC236}">
                <a16:creationId xmlns:a16="http://schemas.microsoft.com/office/drawing/2014/main" id="{808221CE-E97A-7356-B8F6-F70440D6B2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34893" y="1572473"/>
            <a:ext cx="7157146" cy="4025486"/>
          </a:xfrm>
          <a:prstGeom prst="rect">
            <a:avLst/>
          </a:prstGeom>
        </p:spPr>
      </p:pic>
      <p:pic>
        <p:nvPicPr>
          <p:cNvPr id="27" name="692480270.188957">
            <a:hlinkClick r:id="" action="ppaction://media"/>
            <a:extLst>
              <a:ext uri="{FF2B5EF4-FFF2-40B4-BE49-F238E27FC236}">
                <a16:creationId xmlns:a16="http://schemas.microsoft.com/office/drawing/2014/main" id="{EBF80264-22B4-AACC-0ABE-A8352553CAD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645" end="5431.9999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34893" y="5788964"/>
            <a:ext cx="7157146" cy="40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8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83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67900"/>
            <a:ext cx="18288000" cy="419099"/>
            <a:chOff x="0" y="0"/>
            <a:chExt cx="4984639" cy="1844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4639" cy="1844214"/>
            </a:xfrm>
            <a:custGeom>
              <a:avLst/>
              <a:gdLst/>
              <a:ahLst/>
              <a:cxnLst/>
              <a:rect l="l" t="t" r="r" b="b"/>
              <a:pathLst>
                <a:path w="4984639" h="1844214">
                  <a:moveTo>
                    <a:pt x="0" y="0"/>
                  </a:moveTo>
                  <a:lnTo>
                    <a:pt x="4984639" y="0"/>
                  </a:lnTo>
                  <a:lnTo>
                    <a:pt x="4984639" y="1844214"/>
                  </a:lnTo>
                  <a:lnTo>
                    <a:pt x="0" y="1844214"/>
                  </a:lnTo>
                  <a:close/>
                </a:path>
              </a:pathLst>
            </a:custGeom>
            <a:solidFill>
              <a:srgbClr val="4FBDB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62198" y="2897044"/>
            <a:ext cx="4632892" cy="14844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19338" y="6515100"/>
            <a:ext cx="4632892" cy="14844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419100"/>
            <a:ext cx="5933725" cy="92467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671693" y="763047"/>
            <a:ext cx="5616307" cy="63417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15772" y="571500"/>
            <a:ext cx="7056457" cy="957834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zh-TW" altLang="en-US" sz="6399" b="1" dirty="0"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rgbClr val="3DEDE8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辨識追隨</a:t>
            </a:r>
            <a:endParaRPr lang="en-US" sz="6399" b="1" dirty="0"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  <a:solidFill>
                <a:srgbClr val="3DEDE8"/>
              </a:solidFill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096659" y="3337907"/>
            <a:ext cx="3163969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zh-TW" altLang="en-US" sz="3999" spc="199" dirty="0">
                <a:solidFill>
                  <a:srgbClr val="B2DEFF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鏡頭串流</a:t>
            </a:r>
            <a:endParaRPr lang="en-US" sz="3999" spc="199" dirty="0">
              <a:solidFill>
                <a:srgbClr val="B2DEFF"/>
              </a:solidFill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53800" y="6963958"/>
            <a:ext cx="3163969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zh-TW" altLang="en-US" sz="3999" spc="199" dirty="0">
                <a:solidFill>
                  <a:srgbClr val="B2DEFF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雲台</a:t>
            </a:r>
            <a:r>
              <a:rPr lang="zh-TW" altLang="en-US" sz="3999" spc="199" dirty="0">
                <a:solidFill>
                  <a:srgbClr val="B2DEFF"/>
                </a:solidFill>
                <a:latin typeface="Roboto Condensed"/>
              </a:rPr>
              <a:t> </a:t>
            </a:r>
            <a:r>
              <a:rPr lang="en-US" altLang="zh-TW" sz="3999" spc="199" dirty="0" err="1">
                <a:solidFill>
                  <a:srgbClr val="B2DEFF"/>
                </a:solidFill>
                <a:latin typeface="Roboto Condensed"/>
              </a:rPr>
              <a:t>PID</a:t>
            </a:r>
            <a:endParaRPr lang="en-US" sz="3999" spc="199" dirty="0">
              <a:solidFill>
                <a:srgbClr val="B2DEFF"/>
              </a:solidFill>
              <a:latin typeface="Roboto Condensed"/>
            </a:endParaRPr>
          </a:p>
        </p:txBody>
      </p:sp>
      <p:pic>
        <p:nvPicPr>
          <p:cNvPr id="8" name="692480269.992623">
            <a:hlinkClick r:id="" action="ppaction://media"/>
            <a:extLst>
              <a:ext uri="{FF2B5EF4-FFF2-40B4-BE49-F238E27FC236}">
                <a16:creationId xmlns:a16="http://schemas.microsoft.com/office/drawing/2014/main" id="{173C8BF1-8A64-3120-23A1-CEEF89E16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38400" y="1611488"/>
            <a:ext cx="4539393" cy="807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分解影片">
            <a:hlinkClick r:id="" action="ppaction://media"/>
            <a:extLst>
              <a:ext uri="{FF2B5EF4-FFF2-40B4-BE49-F238E27FC236}">
                <a16:creationId xmlns:a16="http://schemas.microsoft.com/office/drawing/2014/main" id="{129461DC-19C8-B2F3-024C-D73737BFD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85011"/>
            <a:ext cx="18288000" cy="73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圖片 83">
            <a:extLst>
              <a:ext uri="{FF2B5EF4-FFF2-40B4-BE49-F238E27FC236}">
                <a16:creationId xmlns:a16="http://schemas.microsoft.com/office/drawing/2014/main" id="{BAF9A674-A265-BAD4-2839-4B838A56C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826" r="89565">
                        <a14:foregroundMark x1="17391" y1="63846" x2="16522" y2="59231"/>
                        <a14:foregroundMark x1="8696" y1="50000" x2="7826" y2="48462"/>
                        <a14:foregroundMark x1="46087" y1="13077" x2="52174" y2="13077"/>
                        <a14:foregroundMark x1="86957" y1="30769" x2="87826" y2="34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2875" y="6482775"/>
            <a:ext cx="1095528" cy="1238423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F3D9F144-E7BD-439B-AB19-DA8DE3575B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80208" y1="47126" x2="80208" y2="47126"/>
                        <a14:foregroundMark x1="21875" y1="53653" x2="21875" y2="60920"/>
                        <a14:foregroundMark x1="21875" y1="33333" x2="21875" y2="37931"/>
                        <a14:backgroundMark x1="16667" y1="49425" x2="18750" y2="37931"/>
                        <a14:backgroundMark x1="19792" y1="35632" x2="19792" y2="33333"/>
                        <a14:backgroundMark x1="17708" y1="42529" x2="18750" y2="39080"/>
                        <a14:backgroundMark x1="18750" y1="40230" x2="18750" y2="43678"/>
                        <a14:backgroundMark x1="18750" y1="47126" x2="20833" y2="54023"/>
                        <a14:backgroundMark x1="18750" y1="65517" x2="19792" y2="58621"/>
                        <a14:backgroundMark x1="20833" y1="60920" x2="20833" y2="67816"/>
                        <a14:backgroundMark x1="19792" y1="63218" x2="19792" y2="54023"/>
                        <a14:backgroundMark x1="19792" y1="40230" x2="19792" y2="45977"/>
                        <a14:backgroundMark x1="19792" y1="37931" x2="19792" y2="44828"/>
                        <a14:backgroundMark x1="18750" y1="45977" x2="19792" y2="51724"/>
                      </a14:backgroundRemoval>
                    </a14:imgEffect>
                  </a14:imgLayer>
                </a14:imgProps>
              </a:ext>
            </a:extLst>
          </a:blip>
          <a:srcRect l="15785" r="3782"/>
          <a:stretch/>
        </p:blipFill>
        <p:spPr>
          <a:xfrm>
            <a:off x="7994354" y="3028328"/>
            <a:ext cx="521214" cy="58725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0F3F943D-A726-F2E1-2432-8F311EFB81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072" t="14326" r="10898" b="9266"/>
          <a:stretch/>
        </p:blipFill>
        <p:spPr>
          <a:xfrm rot="17946477">
            <a:off x="8107291" y="2475778"/>
            <a:ext cx="416414" cy="309890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AE534306-E6B2-7C6D-1488-1A11359BB3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250" b="96094" l="7299" r="87591">
                        <a14:foregroundMark x1="45985" y1="46875" x2="45985" y2="7031"/>
                        <a14:foregroundMark x1="45985" y1="7031" x2="45255" y2="57031"/>
                        <a14:foregroundMark x1="28467" y1="90625" x2="31432" y2="91078"/>
                        <a14:foregroundMark x1="86861" y1="64844" x2="86861" y2="64844"/>
                        <a14:foregroundMark x1="84672" y1="68750" x2="84672" y2="68750"/>
                        <a14:foregroundMark x1="76642" y1="78906" x2="76642" y2="78906"/>
                        <a14:foregroundMark x1="45985" y1="90625" x2="45985" y2="90625"/>
                        <a14:foregroundMark x1="46715" y1="89844" x2="43066" y2="89844"/>
                        <a14:foregroundMark x1="7299" y1="83594" x2="7299" y2="82813"/>
                        <a14:foregroundMark x1="8029" y1="75781" x2="8029" y2="75781"/>
                        <a14:backgroundMark x1="72263" y1="89844" x2="58394" y2="98438"/>
                        <a14:backgroundMark x1="47390" y1="97114" x2="46715" y2="97656"/>
                        <a14:backgroundMark x1="43066" y1="96875" x2="37956" y2="99219"/>
                        <a14:backgroundMark x1="43796" y1="95313" x2="43796" y2="95313"/>
                        <a14:backgroundMark x1="43796" y1="95313" x2="43796" y2="95313"/>
                        <a14:backgroundMark x1="42336" y1="95313" x2="42336" y2="95313"/>
                        <a14:backgroundMark x1="40146" y1="95313" x2="41606" y2="95313"/>
                        <a14:backgroundMark x1="43066" y1="93750" x2="43066" y2="93750"/>
                        <a14:backgroundMark x1="48905" y1="91406" x2="48905" y2="91406"/>
                        <a14:backgroundMark x1="45098" y1="93260" x2="44526" y2="93750"/>
                        <a14:backgroundMark x1="48175" y1="90625" x2="47516" y2="91190"/>
                        <a14:backgroundMark x1="44526" y1="93750" x2="45390" y2="93750"/>
                        <a14:backgroundMark x1="65693" y1="85938" x2="75182" y2="81250"/>
                        <a14:backgroundMark x1="51825" y1="90625" x2="50365" y2="91406"/>
                        <a14:backgroundMark x1="44526" y1="92969" x2="39416" y2="95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7400" y="2526353"/>
            <a:ext cx="826733" cy="772423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E05D2812-47F0-ED32-BC0E-D1CAD0D2226E}"/>
              </a:ext>
            </a:extLst>
          </p:cNvPr>
          <p:cNvGrpSpPr/>
          <p:nvPr/>
        </p:nvGrpSpPr>
        <p:grpSpPr>
          <a:xfrm>
            <a:off x="31865" y="0"/>
            <a:ext cx="18375086" cy="10820400"/>
            <a:chOff x="-14696" y="0"/>
            <a:chExt cx="18375086" cy="10820400"/>
          </a:xfrm>
          <a:effectLst/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3F25DC5-B0C6-190F-8EA1-F4EB798A9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0"/>
              <a:ext cx="5410200" cy="54102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FD033DA-BFFC-7205-6A16-D1CA2B54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86" y="0"/>
              <a:ext cx="5410200" cy="54102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F27EBAE-52DE-2596-CEB5-950680402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696" y="5410200"/>
              <a:ext cx="5410200" cy="5410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8FB2B3B-6A88-7BE2-0ADD-3A398EDAD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04" y="5410200"/>
              <a:ext cx="5410200" cy="54102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2B976F6-AA15-DD65-FC5D-CB8786DC4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349"/>
            <a:stretch/>
          </p:blipFill>
          <p:spPr>
            <a:xfrm>
              <a:off x="16237676" y="0"/>
              <a:ext cx="2037013" cy="5410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C571D79-EF69-B370-271F-B9161D980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6590" y="0"/>
              <a:ext cx="5410200" cy="54102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E31D13A-5E21-7A92-F366-ACAB678B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1286" y="5382986"/>
              <a:ext cx="5410200" cy="5410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6A91D3E9-ED3A-0D05-18E7-18DB5257E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493"/>
            <a:stretch/>
          </p:blipFill>
          <p:spPr>
            <a:xfrm>
              <a:off x="16222980" y="5410200"/>
              <a:ext cx="2137410" cy="5410200"/>
            </a:xfrm>
            <a:prstGeom prst="rect">
              <a:avLst/>
            </a:prstGeom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FBF9903-5BFB-BA1F-8649-9937F2AACF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18" y="1093001"/>
            <a:ext cx="7543800" cy="7567598"/>
          </a:xfrm>
          <a:prstGeom prst="rect">
            <a:avLst/>
          </a:prstGeom>
        </p:spPr>
      </p:pic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A486854-BE4A-5F56-0C0B-AA7769E80613}"/>
              </a:ext>
            </a:extLst>
          </p:cNvPr>
          <p:cNvCxnSpPr>
            <a:cxnSpLocks/>
          </p:cNvCxnSpPr>
          <p:nvPr/>
        </p:nvCxnSpPr>
        <p:spPr>
          <a:xfrm flipH="1">
            <a:off x="5867400" y="3314700"/>
            <a:ext cx="1752600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C3F5A67-FFF9-3CA5-7BC0-B5F97C5D9BBC}"/>
              </a:ext>
            </a:extLst>
          </p:cNvPr>
          <p:cNvCxnSpPr>
            <a:cxnSpLocks/>
          </p:cNvCxnSpPr>
          <p:nvPr/>
        </p:nvCxnSpPr>
        <p:spPr>
          <a:xfrm flipH="1">
            <a:off x="4419600" y="3306387"/>
            <a:ext cx="1485900" cy="2294313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BD72B13-856D-DFC7-D01E-DB5AEF03C7F0}"/>
              </a:ext>
            </a:extLst>
          </p:cNvPr>
          <p:cNvCxnSpPr>
            <a:cxnSpLocks/>
          </p:cNvCxnSpPr>
          <p:nvPr/>
        </p:nvCxnSpPr>
        <p:spPr>
          <a:xfrm flipH="1">
            <a:off x="5715000" y="2713265"/>
            <a:ext cx="2427514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21D5A4F6-2E7D-0ECB-1D1B-941F94C4F32D}"/>
              </a:ext>
            </a:extLst>
          </p:cNvPr>
          <p:cNvCxnSpPr>
            <a:cxnSpLocks/>
          </p:cNvCxnSpPr>
          <p:nvPr/>
        </p:nvCxnSpPr>
        <p:spPr>
          <a:xfrm flipH="1" flipV="1">
            <a:off x="5046782" y="2222716"/>
            <a:ext cx="710128" cy="498715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D6E9CDB-C0C9-1435-7869-D0FA50E28DE7}"/>
              </a:ext>
            </a:extLst>
          </p:cNvPr>
          <p:cNvCxnSpPr>
            <a:cxnSpLocks/>
          </p:cNvCxnSpPr>
          <p:nvPr/>
        </p:nvCxnSpPr>
        <p:spPr>
          <a:xfrm flipH="1">
            <a:off x="10668000" y="2628900"/>
            <a:ext cx="2336718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F3FEEEB-2AFC-91E5-883D-48A8DDC73643}"/>
              </a:ext>
            </a:extLst>
          </p:cNvPr>
          <p:cNvCxnSpPr>
            <a:cxnSpLocks/>
          </p:cNvCxnSpPr>
          <p:nvPr/>
        </p:nvCxnSpPr>
        <p:spPr>
          <a:xfrm flipH="1">
            <a:off x="12979400" y="2258786"/>
            <a:ext cx="609600" cy="38100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C7E437A-C9CD-1AAA-F4E4-2B7DA8F00B6B}"/>
              </a:ext>
            </a:extLst>
          </p:cNvPr>
          <p:cNvCxnSpPr>
            <a:cxnSpLocks/>
          </p:cNvCxnSpPr>
          <p:nvPr/>
        </p:nvCxnSpPr>
        <p:spPr>
          <a:xfrm flipH="1">
            <a:off x="9823501" y="4181128"/>
            <a:ext cx="2336718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B474BECA-D04C-A436-CD14-6D0BABD91D1C}"/>
              </a:ext>
            </a:extLst>
          </p:cNvPr>
          <p:cNvCxnSpPr>
            <a:cxnSpLocks/>
          </p:cNvCxnSpPr>
          <p:nvPr/>
        </p:nvCxnSpPr>
        <p:spPr>
          <a:xfrm flipH="1" flipV="1">
            <a:off x="12152156" y="4181128"/>
            <a:ext cx="836310" cy="379986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F8CEE2F8-E0AD-F977-33EF-FA3ED2FD2A3C}"/>
              </a:ext>
            </a:extLst>
          </p:cNvPr>
          <p:cNvCxnSpPr>
            <a:cxnSpLocks/>
          </p:cNvCxnSpPr>
          <p:nvPr/>
        </p:nvCxnSpPr>
        <p:spPr>
          <a:xfrm flipH="1" flipV="1">
            <a:off x="8142514" y="8089098"/>
            <a:ext cx="4028591" cy="369102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C0EA344-C6C6-9BDC-7A40-382BE1FC7922}"/>
              </a:ext>
            </a:extLst>
          </p:cNvPr>
          <p:cNvCxnSpPr>
            <a:cxnSpLocks/>
          </p:cNvCxnSpPr>
          <p:nvPr/>
        </p:nvCxnSpPr>
        <p:spPr>
          <a:xfrm>
            <a:off x="11143170" y="8078213"/>
            <a:ext cx="1125215" cy="379987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7A8C6117-D241-D5D0-416A-F06EC8D3C773}"/>
              </a:ext>
            </a:extLst>
          </p:cNvPr>
          <p:cNvCxnSpPr>
            <a:cxnSpLocks/>
          </p:cNvCxnSpPr>
          <p:nvPr/>
        </p:nvCxnSpPr>
        <p:spPr>
          <a:xfrm flipH="1">
            <a:off x="12145787" y="8451956"/>
            <a:ext cx="1105162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hlinkClick r:id="rId13" action="ppaction://hlinksldjump"/>
            <a:extLst>
              <a:ext uri="{FF2B5EF4-FFF2-40B4-BE49-F238E27FC236}">
                <a16:creationId xmlns:a16="http://schemas.microsoft.com/office/drawing/2014/main" id="{93F5256E-19B3-3E04-4B25-D7BB7EC190F7}"/>
              </a:ext>
            </a:extLst>
          </p:cNvPr>
          <p:cNvSpPr/>
          <p:nvPr/>
        </p:nvSpPr>
        <p:spPr>
          <a:xfrm>
            <a:off x="515237" y="1046957"/>
            <a:ext cx="4419600" cy="2121100"/>
          </a:xfrm>
          <a:custGeom>
            <a:avLst/>
            <a:gdLst>
              <a:gd name="connsiteX0" fmla="*/ 0 w 4419600"/>
              <a:gd name="connsiteY0" fmla="*/ 0 h 2121100"/>
              <a:gd name="connsiteX1" fmla="*/ 552450 w 4419600"/>
              <a:gd name="connsiteY1" fmla="*/ 0 h 2121100"/>
              <a:gd name="connsiteX2" fmla="*/ 1193292 w 4419600"/>
              <a:gd name="connsiteY2" fmla="*/ 0 h 2121100"/>
              <a:gd name="connsiteX3" fmla="*/ 1613154 w 4419600"/>
              <a:gd name="connsiteY3" fmla="*/ 0 h 2121100"/>
              <a:gd name="connsiteX4" fmla="*/ 2033016 w 4419600"/>
              <a:gd name="connsiteY4" fmla="*/ 0 h 2121100"/>
              <a:gd name="connsiteX5" fmla="*/ 2673858 w 4419600"/>
              <a:gd name="connsiteY5" fmla="*/ 0 h 2121100"/>
              <a:gd name="connsiteX6" fmla="*/ 3093720 w 4419600"/>
              <a:gd name="connsiteY6" fmla="*/ 0 h 2121100"/>
              <a:gd name="connsiteX7" fmla="*/ 3513582 w 4419600"/>
              <a:gd name="connsiteY7" fmla="*/ 0 h 2121100"/>
              <a:gd name="connsiteX8" fmla="*/ 3933444 w 4419600"/>
              <a:gd name="connsiteY8" fmla="*/ 0 h 2121100"/>
              <a:gd name="connsiteX9" fmla="*/ 4419600 w 4419600"/>
              <a:gd name="connsiteY9" fmla="*/ 0 h 2121100"/>
              <a:gd name="connsiteX10" fmla="*/ 4419600 w 4419600"/>
              <a:gd name="connsiteY10" fmla="*/ 509064 h 2121100"/>
              <a:gd name="connsiteX11" fmla="*/ 4419600 w 4419600"/>
              <a:gd name="connsiteY11" fmla="*/ 1060550 h 2121100"/>
              <a:gd name="connsiteX12" fmla="*/ 4419600 w 4419600"/>
              <a:gd name="connsiteY12" fmla="*/ 1590825 h 2121100"/>
              <a:gd name="connsiteX13" fmla="*/ 4419600 w 4419600"/>
              <a:gd name="connsiteY13" fmla="*/ 2121100 h 2121100"/>
              <a:gd name="connsiteX14" fmla="*/ 3911346 w 4419600"/>
              <a:gd name="connsiteY14" fmla="*/ 2121100 h 2121100"/>
              <a:gd name="connsiteX15" fmla="*/ 3358896 w 4419600"/>
              <a:gd name="connsiteY15" fmla="*/ 2121100 h 2121100"/>
              <a:gd name="connsiteX16" fmla="*/ 2718054 w 4419600"/>
              <a:gd name="connsiteY16" fmla="*/ 2121100 h 2121100"/>
              <a:gd name="connsiteX17" fmla="*/ 2298192 w 4419600"/>
              <a:gd name="connsiteY17" fmla="*/ 2121100 h 2121100"/>
              <a:gd name="connsiteX18" fmla="*/ 1701546 w 4419600"/>
              <a:gd name="connsiteY18" fmla="*/ 2121100 h 2121100"/>
              <a:gd name="connsiteX19" fmla="*/ 1193292 w 4419600"/>
              <a:gd name="connsiteY19" fmla="*/ 2121100 h 2121100"/>
              <a:gd name="connsiteX20" fmla="*/ 640842 w 4419600"/>
              <a:gd name="connsiteY20" fmla="*/ 2121100 h 2121100"/>
              <a:gd name="connsiteX21" fmla="*/ 0 w 4419600"/>
              <a:gd name="connsiteY21" fmla="*/ 2121100 h 2121100"/>
              <a:gd name="connsiteX22" fmla="*/ 0 w 4419600"/>
              <a:gd name="connsiteY22" fmla="*/ 1612036 h 2121100"/>
              <a:gd name="connsiteX23" fmla="*/ 0 w 4419600"/>
              <a:gd name="connsiteY23" fmla="*/ 1081761 h 2121100"/>
              <a:gd name="connsiteX24" fmla="*/ 0 w 4419600"/>
              <a:gd name="connsiteY24" fmla="*/ 615119 h 2121100"/>
              <a:gd name="connsiteX25" fmla="*/ 0 w 4419600"/>
              <a:gd name="connsiteY25" fmla="*/ 0 h 212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9600" h="2121100" fill="none" extrusionOk="0">
                <a:moveTo>
                  <a:pt x="0" y="0"/>
                </a:moveTo>
                <a:cubicBezTo>
                  <a:pt x="262101" y="-38581"/>
                  <a:pt x="389851" y="38892"/>
                  <a:pt x="552450" y="0"/>
                </a:cubicBezTo>
                <a:cubicBezTo>
                  <a:pt x="715049" y="-38892"/>
                  <a:pt x="885213" y="54754"/>
                  <a:pt x="1193292" y="0"/>
                </a:cubicBezTo>
                <a:cubicBezTo>
                  <a:pt x="1501371" y="-54754"/>
                  <a:pt x="1478015" y="42669"/>
                  <a:pt x="1613154" y="0"/>
                </a:cubicBezTo>
                <a:cubicBezTo>
                  <a:pt x="1748293" y="-42669"/>
                  <a:pt x="1948481" y="816"/>
                  <a:pt x="2033016" y="0"/>
                </a:cubicBezTo>
                <a:cubicBezTo>
                  <a:pt x="2117551" y="-816"/>
                  <a:pt x="2523861" y="9256"/>
                  <a:pt x="2673858" y="0"/>
                </a:cubicBezTo>
                <a:cubicBezTo>
                  <a:pt x="2823855" y="-9256"/>
                  <a:pt x="2944189" y="45734"/>
                  <a:pt x="3093720" y="0"/>
                </a:cubicBezTo>
                <a:cubicBezTo>
                  <a:pt x="3243251" y="-45734"/>
                  <a:pt x="3404255" y="10548"/>
                  <a:pt x="3513582" y="0"/>
                </a:cubicBezTo>
                <a:cubicBezTo>
                  <a:pt x="3622909" y="-10548"/>
                  <a:pt x="3830145" y="189"/>
                  <a:pt x="3933444" y="0"/>
                </a:cubicBezTo>
                <a:cubicBezTo>
                  <a:pt x="4036743" y="-189"/>
                  <a:pt x="4212702" y="3910"/>
                  <a:pt x="4419600" y="0"/>
                </a:cubicBezTo>
                <a:cubicBezTo>
                  <a:pt x="4427203" y="119971"/>
                  <a:pt x="4402831" y="290449"/>
                  <a:pt x="4419600" y="509064"/>
                </a:cubicBezTo>
                <a:cubicBezTo>
                  <a:pt x="4436369" y="727679"/>
                  <a:pt x="4381039" y="807804"/>
                  <a:pt x="4419600" y="1060550"/>
                </a:cubicBezTo>
                <a:cubicBezTo>
                  <a:pt x="4458161" y="1313296"/>
                  <a:pt x="4402603" y="1462259"/>
                  <a:pt x="4419600" y="1590825"/>
                </a:cubicBezTo>
                <a:cubicBezTo>
                  <a:pt x="4436597" y="1719391"/>
                  <a:pt x="4400919" y="1866120"/>
                  <a:pt x="4419600" y="2121100"/>
                </a:cubicBezTo>
                <a:cubicBezTo>
                  <a:pt x="4181829" y="2144816"/>
                  <a:pt x="4016215" y="2112368"/>
                  <a:pt x="3911346" y="2121100"/>
                </a:cubicBezTo>
                <a:cubicBezTo>
                  <a:pt x="3806477" y="2129832"/>
                  <a:pt x="3548159" y="2061363"/>
                  <a:pt x="3358896" y="2121100"/>
                </a:cubicBezTo>
                <a:cubicBezTo>
                  <a:pt x="3169633" y="2180837"/>
                  <a:pt x="2846597" y="2119321"/>
                  <a:pt x="2718054" y="2121100"/>
                </a:cubicBezTo>
                <a:cubicBezTo>
                  <a:pt x="2589511" y="2122879"/>
                  <a:pt x="2449743" y="2103768"/>
                  <a:pt x="2298192" y="2121100"/>
                </a:cubicBezTo>
                <a:cubicBezTo>
                  <a:pt x="2146641" y="2138432"/>
                  <a:pt x="1837290" y="2085379"/>
                  <a:pt x="1701546" y="2121100"/>
                </a:cubicBezTo>
                <a:cubicBezTo>
                  <a:pt x="1565802" y="2156821"/>
                  <a:pt x="1347531" y="2119072"/>
                  <a:pt x="1193292" y="2121100"/>
                </a:cubicBezTo>
                <a:cubicBezTo>
                  <a:pt x="1039053" y="2123128"/>
                  <a:pt x="831425" y="2082690"/>
                  <a:pt x="640842" y="2121100"/>
                </a:cubicBezTo>
                <a:cubicBezTo>
                  <a:pt x="450259" y="2159510"/>
                  <a:pt x="245958" y="2057015"/>
                  <a:pt x="0" y="2121100"/>
                </a:cubicBezTo>
                <a:cubicBezTo>
                  <a:pt x="-46289" y="1944132"/>
                  <a:pt x="25903" y="1839772"/>
                  <a:pt x="0" y="1612036"/>
                </a:cubicBezTo>
                <a:cubicBezTo>
                  <a:pt x="-25903" y="1384300"/>
                  <a:pt x="4643" y="1330380"/>
                  <a:pt x="0" y="1081761"/>
                </a:cubicBezTo>
                <a:cubicBezTo>
                  <a:pt x="-4643" y="833143"/>
                  <a:pt x="2536" y="740183"/>
                  <a:pt x="0" y="615119"/>
                </a:cubicBezTo>
                <a:cubicBezTo>
                  <a:pt x="-2536" y="490055"/>
                  <a:pt x="26718" y="127618"/>
                  <a:pt x="0" y="0"/>
                </a:cubicBezTo>
                <a:close/>
              </a:path>
              <a:path w="4419600" h="2121100" stroke="0" extrusionOk="0">
                <a:moveTo>
                  <a:pt x="0" y="0"/>
                </a:moveTo>
                <a:cubicBezTo>
                  <a:pt x="179199" y="-60493"/>
                  <a:pt x="337313" y="66651"/>
                  <a:pt x="640842" y="0"/>
                </a:cubicBezTo>
                <a:cubicBezTo>
                  <a:pt x="944371" y="-66651"/>
                  <a:pt x="1016937" y="69781"/>
                  <a:pt x="1237488" y="0"/>
                </a:cubicBezTo>
                <a:cubicBezTo>
                  <a:pt x="1458039" y="-69781"/>
                  <a:pt x="1523948" y="8712"/>
                  <a:pt x="1657350" y="0"/>
                </a:cubicBezTo>
                <a:cubicBezTo>
                  <a:pt x="1790752" y="-8712"/>
                  <a:pt x="1958501" y="29075"/>
                  <a:pt x="2121408" y="0"/>
                </a:cubicBezTo>
                <a:cubicBezTo>
                  <a:pt x="2284315" y="-29075"/>
                  <a:pt x="2453829" y="12567"/>
                  <a:pt x="2629662" y="0"/>
                </a:cubicBezTo>
                <a:cubicBezTo>
                  <a:pt x="2805495" y="-12567"/>
                  <a:pt x="2962170" y="11669"/>
                  <a:pt x="3182112" y="0"/>
                </a:cubicBezTo>
                <a:cubicBezTo>
                  <a:pt x="3402054" y="-11669"/>
                  <a:pt x="3552994" y="33077"/>
                  <a:pt x="3778758" y="0"/>
                </a:cubicBezTo>
                <a:cubicBezTo>
                  <a:pt x="4004522" y="-33077"/>
                  <a:pt x="4112970" y="21796"/>
                  <a:pt x="4419600" y="0"/>
                </a:cubicBezTo>
                <a:cubicBezTo>
                  <a:pt x="4443816" y="245850"/>
                  <a:pt x="4365819" y="305934"/>
                  <a:pt x="4419600" y="551486"/>
                </a:cubicBezTo>
                <a:cubicBezTo>
                  <a:pt x="4473381" y="797038"/>
                  <a:pt x="4416301" y="914828"/>
                  <a:pt x="4419600" y="1018128"/>
                </a:cubicBezTo>
                <a:cubicBezTo>
                  <a:pt x="4422899" y="1121428"/>
                  <a:pt x="4399005" y="1378528"/>
                  <a:pt x="4419600" y="1505981"/>
                </a:cubicBezTo>
                <a:cubicBezTo>
                  <a:pt x="4440195" y="1633434"/>
                  <a:pt x="4416989" y="1925783"/>
                  <a:pt x="4419600" y="2121100"/>
                </a:cubicBezTo>
                <a:cubicBezTo>
                  <a:pt x="4225604" y="2181308"/>
                  <a:pt x="4131608" y="2105984"/>
                  <a:pt x="3911346" y="2121100"/>
                </a:cubicBezTo>
                <a:cubicBezTo>
                  <a:pt x="3691084" y="2136216"/>
                  <a:pt x="3572401" y="2097243"/>
                  <a:pt x="3270504" y="2121100"/>
                </a:cubicBezTo>
                <a:cubicBezTo>
                  <a:pt x="2968607" y="2144957"/>
                  <a:pt x="2841645" y="2066490"/>
                  <a:pt x="2629662" y="2121100"/>
                </a:cubicBezTo>
                <a:cubicBezTo>
                  <a:pt x="2417679" y="2175710"/>
                  <a:pt x="2381600" y="2098947"/>
                  <a:pt x="2209800" y="2121100"/>
                </a:cubicBezTo>
                <a:cubicBezTo>
                  <a:pt x="2038000" y="2143253"/>
                  <a:pt x="1767737" y="2078562"/>
                  <a:pt x="1613154" y="2121100"/>
                </a:cubicBezTo>
                <a:cubicBezTo>
                  <a:pt x="1458571" y="2163638"/>
                  <a:pt x="1323962" y="2109892"/>
                  <a:pt x="1060704" y="2121100"/>
                </a:cubicBezTo>
                <a:cubicBezTo>
                  <a:pt x="797446" y="2132308"/>
                  <a:pt x="796786" y="2079817"/>
                  <a:pt x="640842" y="2121100"/>
                </a:cubicBezTo>
                <a:cubicBezTo>
                  <a:pt x="484898" y="2162383"/>
                  <a:pt x="217787" y="2099822"/>
                  <a:pt x="0" y="2121100"/>
                </a:cubicBezTo>
                <a:cubicBezTo>
                  <a:pt x="-20003" y="1930963"/>
                  <a:pt x="48866" y="1743873"/>
                  <a:pt x="0" y="1590825"/>
                </a:cubicBezTo>
                <a:cubicBezTo>
                  <a:pt x="-48866" y="1437778"/>
                  <a:pt x="42150" y="1221242"/>
                  <a:pt x="0" y="1039339"/>
                </a:cubicBezTo>
                <a:cubicBezTo>
                  <a:pt x="-42150" y="857436"/>
                  <a:pt x="25001" y="730143"/>
                  <a:pt x="0" y="509064"/>
                </a:cubicBezTo>
                <a:cubicBezTo>
                  <a:pt x="-25001" y="287986"/>
                  <a:pt x="6915" y="162988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  <a:alpha val="79000"/>
            </a:schemeClr>
          </a:solidFill>
          <a:ln w="73025" cap="flat" cmpd="sng">
            <a:solidFill>
              <a:schemeClr val="tx2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0403693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zh-TW" altLang="en-US" sz="4400" b="1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感測 </a:t>
            </a:r>
            <a:r>
              <a:rPr lang="en-US" altLang="zh-TW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-</a:t>
            </a:r>
            <a:r>
              <a:rPr lang="zh-TW" altLang="en-US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 視覺</a:t>
            </a:r>
            <a:endParaRPr lang="en-US" altLang="zh-TW" sz="4400" dirty="0"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  <a:p>
            <a:pPr algn="ctr">
              <a:spcBef>
                <a:spcPts val="1200"/>
              </a:spcBef>
            </a:pPr>
            <a:r>
              <a:rPr lang="en-US" altLang="zh-TW" sz="4400" dirty="0" err="1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TOF</a:t>
            </a:r>
            <a:r>
              <a:rPr lang="zh-TW" altLang="en-US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 紅外線</a:t>
            </a:r>
            <a:endParaRPr lang="zh-TW" altLang="en-US" dirty="0"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56" name="矩形 55">
            <a:hlinkClick r:id="rId14" action="ppaction://hlinksldjump"/>
            <a:extLst>
              <a:ext uri="{FF2B5EF4-FFF2-40B4-BE49-F238E27FC236}">
                <a16:creationId xmlns:a16="http://schemas.microsoft.com/office/drawing/2014/main" id="{FE3EB4B0-9B76-E144-3AA3-525901B0FDD6}"/>
              </a:ext>
            </a:extLst>
          </p:cNvPr>
          <p:cNvSpPr/>
          <p:nvPr/>
        </p:nvSpPr>
        <p:spPr>
          <a:xfrm>
            <a:off x="503771" y="5739030"/>
            <a:ext cx="4419600" cy="2200853"/>
          </a:xfrm>
          <a:custGeom>
            <a:avLst/>
            <a:gdLst>
              <a:gd name="connsiteX0" fmla="*/ 0 w 4419600"/>
              <a:gd name="connsiteY0" fmla="*/ 0 h 2200853"/>
              <a:gd name="connsiteX1" fmla="*/ 552450 w 4419600"/>
              <a:gd name="connsiteY1" fmla="*/ 0 h 2200853"/>
              <a:gd name="connsiteX2" fmla="*/ 1193292 w 4419600"/>
              <a:gd name="connsiteY2" fmla="*/ 0 h 2200853"/>
              <a:gd name="connsiteX3" fmla="*/ 1613154 w 4419600"/>
              <a:gd name="connsiteY3" fmla="*/ 0 h 2200853"/>
              <a:gd name="connsiteX4" fmla="*/ 2033016 w 4419600"/>
              <a:gd name="connsiteY4" fmla="*/ 0 h 2200853"/>
              <a:gd name="connsiteX5" fmla="*/ 2673858 w 4419600"/>
              <a:gd name="connsiteY5" fmla="*/ 0 h 2200853"/>
              <a:gd name="connsiteX6" fmla="*/ 3093720 w 4419600"/>
              <a:gd name="connsiteY6" fmla="*/ 0 h 2200853"/>
              <a:gd name="connsiteX7" fmla="*/ 3513582 w 4419600"/>
              <a:gd name="connsiteY7" fmla="*/ 0 h 2200853"/>
              <a:gd name="connsiteX8" fmla="*/ 3933444 w 4419600"/>
              <a:gd name="connsiteY8" fmla="*/ 0 h 2200853"/>
              <a:gd name="connsiteX9" fmla="*/ 4419600 w 4419600"/>
              <a:gd name="connsiteY9" fmla="*/ 0 h 2200853"/>
              <a:gd name="connsiteX10" fmla="*/ 4419600 w 4419600"/>
              <a:gd name="connsiteY10" fmla="*/ 528205 h 2200853"/>
              <a:gd name="connsiteX11" fmla="*/ 4419600 w 4419600"/>
              <a:gd name="connsiteY11" fmla="*/ 1100427 h 2200853"/>
              <a:gd name="connsiteX12" fmla="*/ 4419600 w 4419600"/>
              <a:gd name="connsiteY12" fmla="*/ 1650640 h 2200853"/>
              <a:gd name="connsiteX13" fmla="*/ 4419600 w 4419600"/>
              <a:gd name="connsiteY13" fmla="*/ 2200853 h 2200853"/>
              <a:gd name="connsiteX14" fmla="*/ 3911346 w 4419600"/>
              <a:gd name="connsiteY14" fmla="*/ 2200853 h 2200853"/>
              <a:gd name="connsiteX15" fmla="*/ 3358896 w 4419600"/>
              <a:gd name="connsiteY15" fmla="*/ 2200853 h 2200853"/>
              <a:gd name="connsiteX16" fmla="*/ 2718054 w 4419600"/>
              <a:gd name="connsiteY16" fmla="*/ 2200853 h 2200853"/>
              <a:gd name="connsiteX17" fmla="*/ 2298192 w 4419600"/>
              <a:gd name="connsiteY17" fmla="*/ 2200853 h 2200853"/>
              <a:gd name="connsiteX18" fmla="*/ 1701546 w 4419600"/>
              <a:gd name="connsiteY18" fmla="*/ 2200853 h 2200853"/>
              <a:gd name="connsiteX19" fmla="*/ 1193292 w 4419600"/>
              <a:gd name="connsiteY19" fmla="*/ 2200853 h 2200853"/>
              <a:gd name="connsiteX20" fmla="*/ 640842 w 4419600"/>
              <a:gd name="connsiteY20" fmla="*/ 2200853 h 2200853"/>
              <a:gd name="connsiteX21" fmla="*/ 0 w 4419600"/>
              <a:gd name="connsiteY21" fmla="*/ 2200853 h 2200853"/>
              <a:gd name="connsiteX22" fmla="*/ 0 w 4419600"/>
              <a:gd name="connsiteY22" fmla="*/ 1672648 h 2200853"/>
              <a:gd name="connsiteX23" fmla="*/ 0 w 4419600"/>
              <a:gd name="connsiteY23" fmla="*/ 1122435 h 2200853"/>
              <a:gd name="connsiteX24" fmla="*/ 0 w 4419600"/>
              <a:gd name="connsiteY24" fmla="*/ 638247 h 2200853"/>
              <a:gd name="connsiteX25" fmla="*/ 0 w 4419600"/>
              <a:gd name="connsiteY25" fmla="*/ 0 h 22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9600" h="2200853" fill="none" extrusionOk="0">
                <a:moveTo>
                  <a:pt x="0" y="0"/>
                </a:moveTo>
                <a:cubicBezTo>
                  <a:pt x="262101" y="-38581"/>
                  <a:pt x="389851" y="38892"/>
                  <a:pt x="552450" y="0"/>
                </a:cubicBezTo>
                <a:cubicBezTo>
                  <a:pt x="715049" y="-38892"/>
                  <a:pt x="885213" y="54754"/>
                  <a:pt x="1193292" y="0"/>
                </a:cubicBezTo>
                <a:cubicBezTo>
                  <a:pt x="1501371" y="-54754"/>
                  <a:pt x="1478015" y="42669"/>
                  <a:pt x="1613154" y="0"/>
                </a:cubicBezTo>
                <a:cubicBezTo>
                  <a:pt x="1748293" y="-42669"/>
                  <a:pt x="1948481" y="816"/>
                  <a:pt x="2033016" y="0"/>
                </a:cubicBezTo>
                <a:cubicBezTo>
                  <a:pt x="2117551" y="-816"/>
                  <a:pt x="2523861" y="9256"/>
                  <a:pt x="2673858" y="0"/>
                </a:cubicBezTo>
                <a:cubicBezTo>
                  <a:pt x="2823855" y="-9256"/>
                  <a:pt x="2944189" y="45734"/>
                  <a:pt x="3093720" y="0"/>
                </a:cubicBezTo>
                <a:cubicBezTo>
                  <a:pt x="3243251" y="-45734"/>
                  <a:pt x="3404255" y="10548"/>
                  <a:pt x="3513582" y="0"/>
                </a:cubicBezTo>
                <a:cubicBezTo>
                  <a:pt x="3622909" y="-10548"/>
                  <a:pt x="3830145" y="189"/>
                  <a:pt x="3933444" y="0"/>
                </a:cubicBezTo>
                <a:cubicBezTo>
                  <a:pt x="4036743" y="-189"/>
                  <a:pt x="4212702" y="3910"/>
                  <a:pt x="4419600" y="0"/>
                </a:cubicBezTo>
                <a:cubicBezTo>
                  <a:pt x="4448871" y="189459"/>
                  <a:pt x="4401206" y="269579"/>
                  <a:pt x="4419600" y="528205"/>
                </a:cubicBezTo>
                <a:cubicBezTo>
                  <a:pt x="4437994" y="786831"/>
                  <a:pt x="4388397" y="942928"/>
                  <a:pt x="4419600" y="1100427"/>
                </a:cubicBezTo>
                <a:cubicBezTo>
                  <a:pt x="4450803" y="1257926"/>
                  <a:pt x="4399182" y="1395095"/>
                  <a:pt x="4419600" y="1650640"/>
                </a:cubicBezTo>
                <a:cubicBezTo>
                  <a:pt x="4440018" y="1906185"/>
                  <a:pt x="4411188" y="1985734"/>
                  <a:pt x="4419600" y="2200853"/>
                </a:cubicBezTo>
                <a:cubicBezTo>
                  <a:pt x="4181829" y="2224569"/>
                  <a:pt x="4016215" y="2192121"/>
                  <a:pt x="3911346" y="2200853"/>
                </a:cubicBezTo>
                <a:cubicBezTo>
                  <a:pt x="3806477" y="2209585"/>
                  <a:pt x="3548159" y="2141116"/>
                  <a:pt x="3358896" y="2200853"/>
                </a:cubicBezTo>
                <a:cubicBezTo>
                  <a:pt x="3169633" y="2260590"/>
                  <a:pt x="2846597" y="2199074"/>
                  <a:pt x="2718054" y="2200853"/>
                </a:cubicBezTo>
                <a:cubicBezTo>
                  <a:pt x="2589511" y="2202632"/>
                  <a:pt x="2449743" y="2183521"/>
                  <a:pt x="2298192" y="2200853"/>
                </a:cubicBezTo>
                <a:cubicBezTo>
                  <a:pt x="2146641" y="2218185"/>
                  <a:pt x="1837290" y="2165132"/>
                  <a:pt x="1701546" y="2200853"/>
                </a:cubicBezTo>
                <a:cubicBezTo>
                  <a:pt x="1565802" y="2236574"/>
                  <a:pt x="1347531" y="2198825"/>
                  <a:pt x="1193292" y="2200853"/>
                </a:cubicBezTo>
                <a:cubicBezTo>
                  <a:pt x="1039053" y="2202881"/>
                  <a:pt x="831425" y="2162443"/>
                  <a:pt x="640842" y="2200853"/>
                </a:cubicBezTo>
                <a:cubicBezTo>
                  <a:pt x="450259" y="2239263"/>
                  <a:pt x="245958" y="2136768"/>
                  <a:pt x="0" y="2200853"/>
                </a:cubicBezTo>
                <a:cubicBezTo>
                  <a:pt x="-15950" y="2066575"/>
                  <a:pt x="34039" y="1844656"/>
                  <a:pt x="0" y="1672648"/>
                </a:cubicBezTo>
                <a:cubicBezTo>
                  <a:pt x="-34039" y="1500640"/>
                  <a:pt x="51181" y="1298387"/>
                  <a:pt x="0" y="1122435"/>
                </a:cubicBezTo>
                <a:cubicBezTo>
                  <a:pt x="-51181" y="946483"/>
                  <a:pt x="1343" y="773430"/>
                  <a:pt x="0" y="638247"/>
                </a:cubicBezTo>
                <a:cubicBezTo>
                  <a:pt x="-1343" y="503064"/>
                  <a:pt x="63623" y="276500"/>
                  <a:pt x="0" y="0"/>
                </a:cubicBezTo>
                <a:close/>
              </a:path>
              <a:path w="4419600" h="2200853" stroke="0" extrusionOk="0">
                <a:moveTo>
                  <a:pt x="0" y="0"/>
                </a:moveTo>
                <a:cubicBezTo>
                  <a:pt x="179199" y="-60493"/>
                  <a:pt x="337313" y="66651"/>
                  <a:pt x="640842" y="0"/>
                </a:cubicBezTo>
                <a:cubicBezTo>
                  <a:pt x="944371" y="-66651"/>
                  <a:pt x="1016937" y="69781"/>
                  <a:pt x="1237488" y="0"/>
                </a:cubicBezTo>
                <a:cubicBezTo>
                  <a:pt x="1458039" y="-69781"/>
                  <a:pt x="1523948" y="8712"/>
                  <a:pt x="1657350" y="0"/>
                </a:cubicBezTo>
                <a:cubicBezTo>
                  <a:pt x="1790752" y="-8712"/>
                  <a:pt x="1958501" y="29075"/>
                  <a:pt x="2121408" y="0"/>
                </a:cubicBezTo>
                <a:cubicBezTo>
                  <a:pt x="2284315" y="-29075"/>
                  <a:pt x="2453829" y="12567"/>
                  <a:pt x="2629662" y="0"/>
                </a:cubicBezTo>
                <a:cubicBezTo>
                  <a:pt x="2805495" y="-12567"/>
                  <a:pt x="2962170" y="11669"/>
                  <a:pt x="3182112" y="0"/>
                </a:cubicBezTo>
                <a:cubicBezTo>
                  <a:pt x="3402054" y="-11669"/>
                  <a:pt x="3552994" y="33077"/>
                  <a:pt x="3778758" y="0"/>
                </a:cubicBezTo>
                <a:cubicBezTo>
                  <a:pt x="4004522" y="-33077"/>
                  <a:pt x="4112970" y="21796"/>
                  <a:pt x="4419600" y="0"/>
                </a:cubicBezTo>
                <a:cubicBezTo>
                  <a:pt x="4434328" y="119489"/>
                  <a:pt x="4409195" y="424036"/>
                  <a:pt x="4419600" y="572222"/>
                </a:cubicBezTo>
                <a:cubicBezTo>
                  <a:pt x="4430005" y="720408"/>
                  <a:pt x="4388421" y="905068"/>
                  <a:pt x="4419600" y="1056409"/>
                </a:cubicBezTo>
                <a:cubicBezTo>
                  <a:pt x="4450779" y="1207750"/>
                  <a:pt x="4384223" y="1442773"/>
                  <a:pt x="4419600" y="1562606"/>
                </a:cubicBezTo>
                <a:cubicBezTo>
                  <a:pt x="4454977" y="1682439"/>
                  <a:pt x="4366894" y="1926005"/>
                  <a:pt x="4419600" y="2200853"/>
                </a:cubicBezTo>
                <a:cubicBezTo>
                  <a:pt x="4225604" y="2261061"/>
                  <a:pt x="4131608" y="2185737"/>
                  <a:pt x="3911346" y="2200853"/>
                </a:cubicBezTo>
                <a:cubicBezTo>
                  <a:pt x="3691084" y="2215969"/>
                  <a:pt x="3572401" y="2176996"/>
                  <a:pt x="3270504" y="2200853"/>
                </a:cubicBezTo>
                <a:cubicBezTo>
                  <a:pt x="2968607" y="2224710"/>
                  <a:pt x="2841645" y="2146243"/>
                  <a:pt x="2629662" y="2200853"/>
                </a:cubicBezTo>
                <a:cubicBezTo>
                  <a:pt x="2417679" y="2255463"/>
                  <a:pt x="2381600" y="2178700"/>
                  <a:pt x="2209800" y="2200853"/>
                </a:cubicBezTo>
                <a:cubicBezTo>
                  <a:pt x="2038000" y="2223006"/>
                  <a:pt x="1767737" y="2158315"/>
                  <a:pt x="1613154" y="2200853"/>
                </a:cubicBezTo>
                <a:cubicBezTo>
                  <a:pt x="1458571" y="2243391"/>
                  <a:pt x="1323962" y="2189645"/>
                  <a:pt x="1060704" y="2200853"/>
                </a:cubicBezTo>
                <a:cubicBezTo>
                  <a:pt x="797446" y="2212061"/>
                  <a:pt x="796786" y="2159570"/>
                  <a:pt x="640842" y="2200853"/>
                </a:cubicBezTo>
                <a:cubicBezTo>
                  <a:pt x="484898" y="2242136"/>
                  <a:pt x="217787" y="2179575"/>
                  <a:pt x="0" y="2200853"/>
                </a:cubicBezTo>
                <a:cubicBezTo>
                  <a:pt x="-53995" y="1963594"/>
                  <a:pt x="4379" y="1790011"/>
                  <a:pt x="0" y="1650640"/>
                </a:cubicBezTo>
                <a:cubicBezTo>
                  <a:pt x="-4379" y="1511269"/>
                  <a:pt x="56367" y="1221718"/>
                  <a:pt x="0" y="1078418"/>
                </a:cubicBezTo>
                <a:cubicBezTo>
                  <a:pt x="-56367" y="935118"/>
                  <a:pt x="27930" y="764876"/>
                  <a:pt x="0" y="528205"/>
                </a:cubicBezTo>
                <a:cubicBezTo>
                  <a:pt x="-27930" y="291534"/>
                  <a:pt x="14021" y="240249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  <a:alpha val="79000"/>
            </a:schemeClr>
          </a:solidFill>
          <a:ln w="73025" cap="flat" cmpd="sng">
            <a:solidFill>
              <a:schemeClr val="tx2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0403693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zh-TW" altLang="en-US" sz="4400" b="1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感測 </a:t>
            </a:r>
            <a:r>
              <a:rPr lang="en-US" altLang="zh-TW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-</a:t>
            </a:r>
            <a:r>
              <a:rPr lang="zh-TW" altLang="en-US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 視覺</a:t>
            </a:r>
            <a:endParaRPr lang="en-US" altLang="zh-TW" sz="4400" dirty="0"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  <a:p>
            <a:pPr algn="ctr">
              <a:spcBef>
                <a:spcPts val="1200"/>
              </a:spcBef>
            </a:pPr>
            <a:r>
              <a:rPr lang="zh-TW" altLang="en-US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相機 鏡頭</a:t>
            </a:r>
          </a:p>
        </p:txBody>
      </p:sp>
      <p:sp>
        <p:nvSpPr>
          <p:cNvPr id="57" name="矩形 56">
            <a:hlinkClick r:id="rId15" action="ppaction://hlinksldjump"/>
            <a:extLst>
              <a:ext uri="{FF2B5EF4-FFF2-40B4-BE49-F238E27FC236}">
                <a16:creationId xmlns:a16="http://schemas.microsoft.com/office/drawing/2014/main" id="{FD9B0483-F1E8-083E-6394-ADE5FBD44AE1}"/>
              </a:ext>
            </a:extLst>
          </p:cNvPr>
          <p:cNvSpPr/>
          <p:nvPr/>
        </p:nvSpPr>
        <p:spPr>
          <a:xfrm>
            <a:off x="13781413" y="665662"/>
            <a:ext cx="4277986" cy="2403904"/>
          </a:xfrm>
          <a:custGeom>
            <a:avLst/>
            <a:gdLst>
              <a:gd name="connsiteX0" fmla="*/ 0 w 4277986"/>
              <a:gd name="connsiteY0" fmla="*/ 0 h 2403904"/>
              <a:gd name="connsiteX1" fmla="*/ 577528 w 4277986"/>
              <a:gd name="connsiteY1" fmla="*/ 0 h 2403904"/>
              <a:gd name="connsiteX2" fmla="*/ 983937 w 4277986"/>
              <a:gd name="connsiteY2" fmla="*/ 0 h 2403904"/>
              <a:gd name="connsiteX3" fmla="*/ 1604245 w 4277986"/>
              <a:gd name="connsiteY3" fmla="*/ 0 h 2403904"/>
              <a:gd name="connsiteX4" fmla="*/ 2010653 w 4277986"/>
              <a:gd name="connsiteY4" fmla="*/ 0 h 2403904"/>
              <a:gd name="connsiteX5" fmla="*/ 2417062 w 4277986"/>
              <a:gd name="connsiteY5" fmla="*/ 0 h 2403904"/>
              <a:gd name="connsiteX6" fmla="*/ 2823471 w 4277986"/>
              <a:gd name="connsiteY6" fmla="*/ 0 h 2403904"/>
              <a:gd name="connsiteX7" fmla="*/ 3229879 w 4277986"/>
              <a:gd name="connsiteY7" fmla="*/ 0 h 2403904"/>
              <a:gd name="connsiteX8" fmla="*/ 3721848 w 4277986"/>
              <a:gd name="connsiteY8" fmla="*/ 0 h 2403904"/>
              <a:gd name="connsiteX9" fmla="*/ 4277986 w 4277986"/>
              <a:gd name="connsiteY9" fmla="*/ 0 h 2403904"/>
              <a:gd name="connsiteX10" fmla="*/ 4277986 w 4277986"/>
              <a:gd name="connsiteY10" fmla="*/ 456742 h 2403904"/>
              <a:gd name="connsiteX11" fmla="*/ 4277986 w 4277986"/>
              <a:gd name="connsiteY11" fmla="*/ 865405 h 2403904"/>
              <a:gd name="connsiteX12" fmla="*/ 4277986 w 4277986"/>
              <a:gd name="connsiteY12" fmla="*/ 1322147 h 2403904"/>
              <a:gd name="connsiteX13" fmla="*/ 4277986 w 4277986"/>
              <a:gd name="connsiteY13" fmla="*/ 1826967 h 2403904"/>
              <a:gd name="connsiteX14" fmla="*/ 4277986 w 4277986"/>
              <a:gd name="connsiteY14" fmla="*/ 2403904 h 2403904"/>
              <a:gd name="connsiteX15" fmla="*/ 3657678 w 4277986"/>
              <a:gd name="connsiteY15" fmla="*/ 2403904 h 2403904"/>
              <a:gd name="connsiteX16" fmla="*/ 3080150 w 4277986"/>
              <a:gd name="connsiteY16" fmla="*/ 2403904 h 2403904"/>
              <a:gd name="connsiteX17" fmla="*/ 2588182 w 4277986"/>
              <a:gd name="connsiteY17" fmla="*/ 2403904 h 2403904"/>
              <a:gd name="connsiteX18" fmla="*/ 2053433 w 4277986"/>
              <a:gd name="connsiteY18" fmla="*/ 2403904 h 2403904"/>
              <a:gd name="connsiteX19" fmla="*/ 1518685 w 4277986"/>
              <a:gd name="connsiteY19" fmla="*/ 2403904 h 2403904"/>
              <a:gd name="connsiteX20" fmla="*/ 1026717 w 4277986"/>
              <a:gd name="connsiteY20" fmla="*/ 2403904 h 2403904"/>
              <a:gd name="connsiteX21" fmla="*/ 534748 w 4277986"/>
              <a:gd name="connsiteY21" fmla="*/ 2403904 h 2403904"/>
              <a:gd name="connsiteX22" fmla="*/ 0 w 4277986"/>
              <a:gd name="connsiteY22" fmla="*/ 2403904 h 2403904"/>
              <a:gd name="connsiteX23" fmla="*/ 0 w 4277986"/>
              <a:gd name="connsiteY23" fmla="*/ 1971201 h 2403904"/>
              <a:gd name="connsiteX24" fmla="*/ 0 w 4277986"/>
              <a:gd name="connsiteY24" fmla="*/ 1442342 h 2403904"/>
              <a:gd name="connsiteX25" fmla="*/ 0 w 4277986"/>
              <a:gd name="connsiteY25" fmla="*/ 985601 h 2403904"/>
              <a:gd name="connsiteX26" fmla="*/ 0 w 4277986"/>
              <a:gd name="connsiteY26" fmla="*/ 552898 h 2403904"/>
              <a:gd name="connsiteX27" fmla="*/ 0 w 4277986"/>
              <a:gd name="connsiteY27" fmla="*/ 0 h 240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277986" h="2403904" fill="none" extrusionOk="0">
                <a:moveTo>
                  <a:pt x="0" y="0"/>
                </a:moveTo>
                <a:cubicBezTo>
                  <a:pt x="140161" y="-3510"/>
                  <a:pt x="309587" y="60911"/>
                  <a:pt x="577528" y="0"/>
                </a:cubicBezTo>
                <a:cubicBezTo>
                  <a:pt x="845469" y="-60911"/>
                  <a:pt x="797015" y="29872"/>
                  <a:pt x="983937" y="0"/>
                </a:cubicBezTo>
                <a:cubicBezTo>
                  <a:pt x="1170859" y="-29872"/>
                  <a:pt x="1470571" y="22017"/>
                  <a:pt x="1604245" y="0"/>
                </a:cubicBezTo>
                <a:cubicBezTo>
                  <a:pt x="1737919" y="-22017"/>
                  <a:pt x="1833438" y="32700"/>
                  <a:pt x="2010653" y="0"/>
                </a:cubicBezTo>
                <a:cubicBezTo>
                  <a:pt x="2187868" y="-32700"/>
                  <a:pt x="2269437" y="11705"/>
                  <a:pt x="2417062" y="0"/>
                </a:cubicBezTo>
                <a:cubicBezTo>
                  <a:pt x="2564687" y="-11705"/>
                  <a:pt x="2691642" y="48029"/>
                  <a:pt x="2823471" y="0"/>
                </a:cubicBezTo>
                <a:cubicBezTo>
                  <a:pt x="2955300" y="-48029"/>
                  <a:pt x="3132838" y="15194"/>
                  <a:pt x="3229879" y="0"/>
                </a:cubicBezTo>
                <a:cubicBezTo>
                  <a:pt x="3326920" y="-15194"/>
                  <a:pt x="3532166" y="28737"/>
                  <a:pt x="3721848" y="0"/>
                </a:cubicBezTo>
                <a:cubicBezTo>
                  <a:pt x="3911530" y="-28737"/>
                  <a:pt x="4000743" y="33153"/>
                  <a:pt x="4277986" y="0"/>
                </a:cubicBezTo>
                <a:cubicBezTo>
                  <a:pt x="4315809" y="174264"/>
                  <a:pt x="4262937" y="275485"/>
                  <a:pt x="4277986" y="456742"/>
                </a:cubicBezTo>
                <a:cubicBezTo>
                  <a:pt x="4293035" y="637999"/>
                  <a:pt x="4235039" y="738983"/>
                  <a:pt x="4277986" y="865405"/>
                </a:cubicBezTo>
                <a:cubicBezTo>
                  <a:pt x="4320933" y="991827"/>
                  <a:pt x="4244185" y="1144067"/>
                  <a:pt x="4277986" y="1322147"/>
                </a:cubicBezTo>
                <a:cubicBezTo>
                  <a:pt x="4311787" y="1500227"/>
                  <a:pt x="4270279" y="1644693"/>
                  <a:pt x="4277986" y="1826967"/>
                </a:cubicBezTo>
                <a:cubicBezTo>
                  <a:pt x="4285693" y="2009241"/>
                  <a:pt x="4266890" y="2176826"/>
                  <a:pt x="4277986" y="2403904"/>
                </a:cubicBezTo>
                <a:cubicBezTo>
                  <a:pt x="4088489" y="2442664"/>
                  <a:pt x="3845232" y="2397215"/>
                  <a:pt x="3657678" y="2403904"/>
                </a:cubicBezTo>
                <a:cubicBezTo>
                  <a:pt x="3470124" y="2410593"/>
                  <a:pt x="3319800" y="2396569"/>
                  <a:pt x="3080150" y="2403904"/>
                </a:cubicBezTo>
                <a:cubicBezTo>
                  <a:pt x="2840500" y="2411239"/>
                  <a:pt x="2777028" y="2388876"/>
                  <a:pt x="2588182" y="2403904"/>
                </a:cubicBezTo>
                <a:cubicBezTo>
                  <a:pt x="2399336" y="2418932"/>
                  <a:pt x="2279663" y="2349377"/>
                  <a:pt x="2053433" y="2403904"/>
                </a:cubicBezTo>
                <a:cubicBezTo>
                  <a:pt x="1827203" y="2458431"/>
                  <a:pt x="1667725" y="2403794"/>
                  <a:pt x="1518685" y="2403904"/>
                </a:cubicBezTo>
                <a:cubicBezTo>
                  <a:pt x="1369645" y="2404014"/>
                  <a:pt x="1163538" y="2352338"/>
                  <a:pt x="1026717" y="2403904"/>
                </a:cubicBezTo>
                <a:cubicBezTo>
                  <a:pt x="889896" y="2455470"/>
                  <a:pt x="677062" y="2380017"/>
                  <a:pt x="534748" y="2403904"/>
                </a:cubicBezTo>
                <a:cubicBezTo>
                  <a:pt x="392434" y="2427791"/>
                  <a:pt x="254274" y="2343871"/>
                  <a:pt x="0" y="2403904"/>
                </a:cubicBezTo>
                <a:cubicBezTo>
                  <a:pt x="-14863" y="2310195"/>
                  <a:pt x="37721" y="2131984"/>
                  <a:pt x="0" y="1971201"/>
                </a:cubicBezTo>
                <a:cubicBezTo>
                  <a:pt x="-37721" y="1810418"/>
                  <a:pt x="13451" y="1665472"/>
                  <a:pt x="0" y="1442342"/>
                </a:cubicBezTo>
                <a:cubicBezTo>
                  <a:pt x="-13451" y="1219212"/>
                  <a:pt x="4914" y="1202234"/>
                  <a:pt x="0" y="985601"/>
                </a:cubicBezTo>
                <a:cubicBezTo>
                  <a:pt x="-4914" y="768968"/>
                  <a:pt x="43622" y="666536"/>
                  <a:pt x="0" y="552898"/>
                </a:cubicBezTo>
                <a:cubicBezTo>
                  <a:pt x="-43622" y="439260"/>
                  <a:pt x="9737" y="267407"/>
                  <a:pt x="0" y="0"/>
                </a:cubicBezTo>
                <a:close/>
              </a:path>
              <a:path w="4277986" h="2403904" stroke="0" extrusionOk="0">
                <a:moveTo>
                  <a:pt x="0" y="0"/>
                </a:moveTo>
                <a:cubicBezTo>
                  <a:pt x="258928" y="-7996"/>
                  <a:pt x="467185" y="55910"/>
                  <a:pt x="620308" y="0"/>
                </a:cubicBezTo>
                <a:cubicBezTo>
                  <a:pt x="773431" y="-55910"/>
                  <a:pt x="945321" y="42548"/>
                  <a:pt x="1197836" y="0"/>
                </a:cubicBezTo>
                <a:cubicBezTo>
                  <a:pt x="1450351" y="-42548"/>
                  <a:pt x="1419852" y="178"/>
                  <a:pt x="1604245" y="0"/>
                </a:cubicBezTo>
                <a:cubicBezTo>
                  <a:pt x="1788638" y="-178"/>
                  <a:pt x="1844633" y="33567"/>
                  <a:pt x="2053433" y="0"/>
                </a:cubicBezTo>
                <a:cubicBezTo>
                  <a:pt x="2262233" y="-33567"/>
                  <a:pt x="2313267" y="17132"/>
                  <a:pt x="2545402" y="0"/>
                </a:cubicBezTo>
                <a:cubicBezTo>
                  <a:pt x="2777537" y="-17132"/>
                  <a:pt x="2972471" y="46082"/>
                  <a:pt x="3080150" y="0"/>
                </a:cubicBezTo>
                <a:cubicBezTo>
                  <a:pt x="3187829" y="-46082"/>
                  <a:pt x="3436444" y="48613"/>
                  <a:pt x="3657678" y="0"/>
                </a:cubicBezTo>
                <a:cubicBezTo>
                  <a:pt x="3878912" y="-48613"/>
                  <a:pt x="4032281" y="62851"/>
                  <a:pt x="4277986" y="0"/>
                </a:cubicBezTo>
                <a:cubicBezTo>
                  <a:pt x="4315374" y="105463"/>
                  <a:pt x="4258688" y="390491"/>
                  <a:pt x="4277986" y="504820"/>
                </a:cubicBezTo>
                <a:cubicBezTo>
                  <a:pt x="4297284" y="619149"/>
                  <a:pt x="4234804" y="811232"/>
                  <a:pt x="4277986" y="913484"/>
                </a:cubicBezTo>
                <a:cubicBezTo>
                  <a:pt x="4321168" y="1015736"/>
                  <a:pt x="4226315" y="1132579"/>
                  <a:pt x="4277986" y="1346186"/>
                </a:cubicBezTo>
                <a:cubicBezTo>
                  <a:pt x="4329657" y="1559793"/>
                  <a:pt x="4256941" y="1581380"/>
                  <a:pt x="4277986" y="1754850"/>
                </a:cubicBezTo>
                <a:cubicBezTo>
                  <a:pt x="4299031" y="1928320"/>
                  <a:pt x="4211078" y="2212027"/>
                  <a:pt x="4277986" y="2403904"/>
                </a:cubicBezTo>
                <a:cubicBezTo>
                  <a:pt x="4076676" y="2454223"/>
                  <a:pt x="4030139" y="2370122"/>
                  <a:pt x="3786018" y="2403904"/>
                </a:cubicBezTo>
                <a:cubicBezTo>
                  <a:pt x="3541897" y="2437686"/>
                  <a:pt x="3292250" y="2387800"/>
                  <a:pt x="3165710" y="2403904"/>
                </a:cubicBezTo>
                <a:cubicBezTo>
                  <a:pt x="3039170" y="2420008"/>
                  <a:pt x="2883737" y="2361731"/>
                  <a:pt x="2759301" y="2403904"/>
                </a:cubicBezTo>
                <a:cubicBezTo>
                  <a:pt x="2634865" y="2446077"/>
                  <a:pt x="2332756" y="2341053"/>
                  <a:pt x="2181773" y="2403904"/>
                </a:cubicBezTo>
                <a:cubicBezTo>
                  <a:pt x="2030790" y="2466755"/>
                  <a:pt x="1907712" y="2390150"/>
                  <a:pt x="1647025" y="2403904"/>
                </a:cubicBezTo>
                <a:cubicBezTo>
                  <a:pt x="1386338" y="2417658"/>
                  <a:pt x="1397771" y="2357058"/>
                  <a:pt x="1240616" y="2403904"/>
                </a:cubicBezTo>
                <a:cubicBezTo>
                  <a:pt x="1083461" y="2450750"/>
                  <a:pt x="838610" y="2402912"/>
                  <a:pt x="620308" y="2403904"/>
                </a:cubicBezTo>
                <a:cubicBezTo>
                  <a:pt x="402006" y="2404896"/>
                  <a:pt x="303692" y="2342182"/>
                  <a:pt x="0" y="2403904"/>
                </a:cubicBezTo>
                <a:cubicBezTo>
                  <a:pt x="-9064" y="2302886"/>
                  <a:pt x="44397" y="2069914"/>
                  <a:pt x="0" y="1971201"/>
                </a:cubicBezTo>
                <a:cubicBezTo>
                  <a:pt x="-44397" y="1872488"/>
                  <a:pt x="9948" y="1705071"/>
                  <a:pt x="0" y="1490420"/>
                </a:cubicBezTo>
                <a:cubicBezTo>
                  <a:pt x="-9948" y="1275769"/>
                  <a:pt x="4009" y="1227512"/>
                  <a:pt x="0" y="1057718"/>
                </a:cubicBezTo>
                <a:cubicBezTo>
                  <a:pt x="-4009" y="887924"/>
                  <a:pt x="36742" y="801163"/>
                  <a:pt x="0" y="576937"/>
                </a:cubicBezTo>
                <a:cubicBezTo>
                  <a:pt x="-36742" y="352711"/>
                  <a:pt x="41372" y="167451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  <a:alpha val="79000"/>
            </a:schemeClr>
          </a:solidFill>
          <a:ln w="73025" cap="flat" cmpd="sng">
            <a:solidFill>
              <a:schemeClr val="tx2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0403693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zh-TW" altLang="en-US" sz="4400" b="1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控制台 </a:t>
            </a:r>
            <a:r>
              <a:rPr lang="en-US" altLang="zh-TW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-</a:t>
            </a:r>
            <a:r>
              <a:rPr lang="zh-TW" altLang="en-US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 大腦</a:t>
            </a:r>
            <a:endParaRPr lang="en-US" altLang="zh-TW" sz="4400" b="1" dirty="0"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  <a:p>
            <a:pPr algn="ctr">
              <a:spcBef>
                <a:spcPts val="1200"/>
              </a:spcBef>
            </a:pPr>
            <a:r>
              <a:rPr lang="en-US" altLang="zh-TW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DJI controller</a:t>
            </a:r>
            <a:endParaRPr lang="zh-TW" altLang="en-US" sz="4400" dirty="0"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076B67-3A96-6C86-D10A-F1B3BB1A5395}"/>
              </a:ext>
            </a:extLst>
          </p:cNvPr>
          <p:cNvSpPr/>
          <p:nvPr/>
        </p:nvSpPr>
        <p:spPr>
          <a:xfrm>
            <a:off x="13090419" y="3852457"/>
            <a:ext cx="4588923" cy="1688371"/>
          </a:xfrm>
          <a:custGeom>
            <a:avLst/>
            <a:gdLst>
              <a:gd name="connsiteX0" fmla="*/ 0 w 4588923"/>
              <a:gd name="connsiteY0" fmla="*/ 0 h 1688371"/>
              <a:gd name="connsiteX1" fmla="*/ 573615 w 4588923"/>
              <a:gd name="connsiteY1" fmla="*/ 0 h 1688371"/>
              <a:gd name="connsiteX2" fmla="*/ 1147231 w 4588923"/>
              <a:gd name="connsiteY2" fmla="*/ 0 h 1688371"/>
              <a:gd name="connsiteX3" fmla="*/ 1812625 w 4588923"/>
              <a:gd name="connsiteY3" fmla="*/ 0 h 1688371"/>
              <a:gd name="connsiteX4" fmla="*/ 2478018 w 4588923"/>
              <a:gd name="connsiteY4" fmla="*/ 0 h 1688371"/>
              <a:gd name="connsiteX5" fmla="*/ 2913966 w 4588923"/>
              <a:gd name="connsiteY5" fmla="*/ 0 h 1688371"/>
              <a:gd name="connsiteX6" fmla="*/ 3349914 w 4588923"/>
              <a:gd name="connsiteY6" fmla="*/ 0 h 1688371"/>
              <a:gd name="connsiteX7" fmla="*/ 4015308 w 4588923"/>
              <a:gd name="connsiteY7" fmla="*/ 0 h 1688371"/>
              <a:gd name="connsiteX8" fmla="*/ 4588923 w 4588923"/>
              <a:gd name="connsiteY8" fmla="*/ 0 h 1688371"/>
              <a:gd name="connsiteX9" fmla="*/ 4588923 w 4588923"/>
              <a:gd name="connsiteY9" fmla="*/ 512139 h 1688371"/>
              <a:gd name="connsiteX10" fmla="*/ 4588923 w 4588923"/>
              <a:gd name="connsiteY10" fmla="*/ 1024278 h 1688371"/>
              <a:gd name="connsiteX11" fmla="*/ 4588923 w 4588923"/>
              <a:gd name="connsiteY11" fmla="*/ 1688371 h 1688371"/>
              <a:gd name="connsiteX12" fmla="*/ 3969418 w 4588923"/>
              <a:gd name="connsiteY12" fmla="*/ 1688371 h 1688371"/>
              <a:gd name="connsiteX13" fmla="*/ 3349914 w 4588923"/>
              <a:gd name="connsiteY13" fmla="*/ 1688371 h 1688371"/>
              <a:gd name="connsiteX14" fmla="*/ 2822188 w 4588923"/>
              <a:gd name="connsiteY14" fmla="*/ 1688371 h 1688371"/>
              <a:gd name="connsiteX15" fmla="*/ 2248572 w 4588923"/>
              <a:gd name="connsiteY15" fmla="*/ 1688371 h 1688371"/>
              <a:gd name="connsiteX16" fmla="*/ 1720846 w 4588923"/>
              <a:gd name="connsiteY16" fmla="*/ 1688371 h 1688371"/>
              <a:gd name="connsiteX17" fmla="*/ 1147231 w 4588923"/>
              <a:gd name="connsiteY17" fmla="*/ 1688371 h 1688371"/>
              <a:gd name="connsiteX18" fmla="*/ 0 w 4588923"/>
              <a:gd name="connsiteY18" fmla="*/ 1688371 h 1688371"/>
              <a:gd name="connsiteX19" fmla="*/ 0 w 4588923"/>
              <a:gd name="connsiteY19" fmla="*/ 1176232 h 1688371"/>
              <a:gd name="connsiteX20" fmla="*/ 0 w 4588923"/>
              <a:gd name="connsiteY20" fmla="*/ 596558 h 1688371"/>
              <a:gd name="connsiteX21" fmla="*/ 0 w 4588923"/>
              <a:gd name="connsiteY21" fmla="*/ 0 h 168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88923" h="1688371" fill="none" extrusionOk="0">
                <a:moveTo>
                  <a:pt x="0" y="0"/>
                </a:moveTo>
                <a:cubicBezTo>
                  <a:pt x="117876" y="-30522"/>
                  <a:pt x="317158" y="50392"/>
                  <a:pt x="573615" y="0"/>
                </a:cubicBezTo>
                <a:cubicBezTo>
                  <a:pt x="830072" y="-50392"/>
                  <a:pt x="1020253" y="10570"/>
                  <a:pt x="1147231" y="0"/>
                </a:cubicBezTo>
                <a:cubicBezTo>
                  <a:pt x="1274209" y="-10570"/>
                  <a:pt x="1654805" y="16680"/>
                  <a:pt x="1812625" y="0"/>
                </a:cubicBezTo>
                <a:cubicBezTo>
                  <a:pt x="1970445" y="-16680"/>
                  <a:pt x="2153146" y="73290"/>
                  <a:pt x="2478018" y="0"/>
                </a:cubicBezTo>
                <a:cubicBezTo>
                  <a:pt x="2802890" y="-73290"/>
                  <a:pt x="2699240" y="41084"/>
                  <a:pt x="2913966" y="0"/>
                </a:cubicBezTo>
                <a:cubicBezTo>
                  <a:pt x="3128692" y="-41084"/>
                  <a:pt x="3262401" y="11096"/>
                  <a:pt x="3349914" y="0"/>
                </a:cubicBezTo>
                <a:cubicBezTo>
                  <a:pt x="3437427" y="-11096"/>
                  <a:pt x="3754537" y="55917"/>
                  <a:pt x="4015308" y="0"/>
                </a:cubicBezTo>
                <a:cubicBezTo>
                  <a:pt x="4276079" y="-55917"/>
                  <a:pt x="4448539" y="17285"/>
                  <a:pt x="4588923" y="0"/>
                </a:cubicBezTo>
                <a:cubicBezTo>
                  <a:pt x="4624106" y="247789"/>
                  <a:pt x="4572853" y="331033"/>
                  <a:pt x="4588923" y="512139"/>
                </a:cubicBezTo>
                <a:cubicBezTo>
                  <a:pt x="4604993" y="693245"/>
                  <a:pt x="4572388" y="802169"/>
                  <a:pt x="4588923" y="1024278"/>
                </a:cubicBezTo>
                <a:cubicBezTo>
                  <a:pt x="4605458" y="1246387"/>
                  <a:pt x="4566849" y="1497479"/>
                  <a:pt x="4588923" y="1688371"/>
                </a:cubicBezTo>
                <a:cubicBezTo>
                  <a:pt x="4443801" y="1731012"/>
                  <a:pt x="4223955" y="1675737"/>
                  <a:pt x="3969418" y="1688371"/>
                </a:cubicBezTo>
                <a:cubicBezTo>
                  <a:pt x="3714881" y="1701005"/>
                  <a:pt x="3544390" y="1614481"/>
                  <a:pt x="3349914" y="1688371"/>
                </a:cubicBezTo>
                <a:cubicBezTo>
                  <a:pt x="3155438" y="1762261"/>
                  <a:pt x="3070097" y="1663076"/>
                  <a:pt x="2822188" y="1688371"/>
                </a:cubicBezTo>
                <a:cubicBezTo>
                  <a:pt x="2574279" y="1713666"/>
                  <a:pt x="2461924" y="1666399"/>
                  <a:pt x="2248572" y="1688371"/>
                </a:cubicBezTo>
                <a:cubicBezTo>
                  <a:pt x="2035220" y="1710343"/>
                  <a:pt x="1877671" y="1681189"/>
                  <a:pt x="1720846" y="1688371"/>
                </a:cubicBezTo>
                <a:cubicBezTo>
                  <a:pt x="1564021" y="1695553"/>
                  <a:pt x="1399318" y="1682148"/>
                  <a:pt x="1147231" y="1688371"/>
                </a:cubicBezTo>
                <a:cubicBezTo>
                  <a:pt x="895144" y="1694594"/>
                  <a:pt x="443055" y="1593407"/>
                  <a:pt x="0" y="1688371"/>
                </a:cubicBezTo>
                <a:cubicBezTo>
                  <a:pt x="-39196" y="1467298"/>
                  <a:pt x="50856" y="1319874"/>
                  <a:pt x="0" y="1176232"/>
                </a:cubicBezTo>
                <a:cubicBezTo>
                  <a:pt x="-50856" y="1032590"/>
                  <a:pt x="34879" y="749102"/>
                  <a:pt x="0" y="596558"/>
                </a:cubicBezTo>
                <a:cubicBezTo>
                  <a:pt x="-34879" y="444014"/>
                  <a:pt x="58253" y="256166"/>
                  <a:pt x="0" y="0"/>
                </a:cubicBezTo>
                <a:close/>
              </a:path>
              <a:path w="4588923" h="1688371" stroke="0" extrusionOk="0">
                <a:moveTo>
                  <a:pt x="0" y="0"/>
                </a:moveTo>
                <a:cubicBezTo>
                  <a:pt x="265527" y="-71871"/>
                  <a:pt x="375857" y="43229"/>
                  <a:pt x="665394" y="0"/>
                </a:cubicBezTo>
                <a:cubicBezTo>
                  <a:pt x="954931" y="-43229"/>
                  <a:pt x="1078889" y="62762"/>
                  <a:pt x="1284898" y="0"/>
                </a:cubicBezTo>
                <a:cubicBezTo>
                  <a:pt x="1490907" y="-62762"/>
                  <a:pt x="1523597" y="48161"/>
                  <a:pt x="1720846" y="0"/>
                </a:cubicBezTo>
                <a:cubicBezTo>
                  <a:pt x="1918095" y="-48161"/>
                  <a:pt x="2010953" y="6737"/>
                  <a:pt x="2202683" y="0"/>
                </a:cubicBezTo>
                <a:cubicBezTo>
                  <a:pt x="2394413" y="-6737"/>
                  <a:pt x="2573630" y="46962"/>
                  <a:pt x="2730409" y="0"/>
                </a:cubicBezTo>
                <a:cubicBezTo>
                  <a:pt x="2887188" y="-46962"/>
                  <a:pt x="3040875" y="20460"/>
                  <a:pt x="3304025" y="0"/>
                </a:cubicBezTo>
                <a:cubicBezTo>
                  <a:pt x="3567175" y="-20460"/>
                  <a:pt x="3651090" y="63211"/>
                  <a:pt x="3923529" y="0"/>
                </a:cubicBezTo>
                <a:cubicBezTo>
                  <a:pt x="4195968" y="-63211"/>
                  <a:pt x="4441230" y="21854"/>
                  <a:pt x="4588923" y="0"/>
                </a:cubicBezTo>
                <a:cubicBezTo>
                  <a:pt x="4610980" y="250878"/>
                  <a:pt x="4562093" y="421575"/>
                  <a:pt x="4588923" y="579674"/>
                </a:cubicBezTo>
                <a:cubicBezTo>
                  <a:pt x="4615753" y="737773"/>
                  <a:pt x="4558643" y="971886"/>
                  <a:pt x="4588923" y="1091813"/>
                </a:cubicBezTo>
                <a:cubicBezTo>
                  <a:pt x="4619203" y="1211740"/>
                  <a:pt x="4526663" y="1469855"/>
                  <a:pt x="4588923" y="1688371"/>
                </a:cubicBezTo>
                <a:cubicBezTo>
                  <a:pt x="4406550" y="1738986"/>
                  <a:pt x="4355666" y="1646777"/>
                  <a:pt x="4152975" y="1688371"/>
                </a:cubicBezTo>
                <a:cubicBezTo>
                  <a:pt x="3950284" y="1729965"/>
                  <a:pt x="3830401" y="1667676"/>
                  <a:pt x="3717028" y="1688371"/>
                </a:cubicBezTo>
                <a:cubicBezTo>
                  <a:pt x="3603655" y="1709066"/>
                  <a:pt x="3317856" y="1662105"/>
                  <a:pt x="3051634" y="1688371"/>
                </a:cubicBezTo>
                <a:cubicBezTo>
                  <a:pt x="2785412" y="1714637"/>
                  <a:pt x="2691398" y="1612611"/>
                  <a:pt x="2386240" y="1688371"/>
                </a:cubicBezTo>
                <a:cubicBezTo>
                  <a:pt x="2081082" y="1764131"/>
                  <a:pt x="2061348" y="1673798"/>
                  <a:pt x="1950292" y="1688371"/>
                </a:cubicBezTo>
                <a:cubicBezTo>
                  <a:pt x="1839236" y="1702944"/>
                  <a:pt x="1464205" y="1635991"/>
                  <a:pt x="1330788" y="1688371"/>
                </a:cubicBezTo>
                <a:cubicBezTo>
                  <a:pt x="1197371" y="1740751"/>
                  <a:pt x="1012844" y="1649501"/>
                  <a:pt x="757172" y="1688371"/>
                </a:cubicBezTo>
                <a:cubicBezTo>
                  <a:pt x="501500" y="1727241"/>
                  <a:pt x="231223" y="1672829"/>
                  <a:pt x="0" y="1688371"/>
                </a:cubicBezTo>
                <a:cubicBezTo>
                  <a:pt x="-70896" y="1483058"/>
                  <a:pt x="54561" y="1272093"/>
                  <a:pt x="0" y="1091813"/>
                </a:cubicBezTo>
                <a:cubicBezTo>
                  <a:pt x="-54561" y="911533"/>
                  <a:pt x="42701" y="796228"/>
                  <a:pt x="0" y="512139"/>
                </a:cubicBezTo>
                <a:cubicBezTo>
                  <a:pt x="-42701" y="228050"/>
                  <a:pt x="27871" y="117420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  <a:alpha val="79000"/>
            </a:schemeClr>
          </a:solidFill>
          <a:ln w="73025" cap="flat" cmpd="sng">
            <a:solidFill>
              <a:schemeClr val="tx2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0403693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zh-TW" altLang="en-US" sz="4400" b="1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關節</a:t>
            </a:r>
            <a:r>
              <a:rPr lang="zh-TW" altLang="en-US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 </a:t>
            </a:r>
            <a:r>
              <a:rPr lang="en-US" altLang="zh-TW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 </a:t>
            </a:r>
          </a:p>
          <a:p>
            <a:pPr algn="ctr">
              <a:spcBef>
                <a:spcPts val="1200"/>
              </a:spcBef>
            </a:pPr>
            <a:r>
              <a:rPr lang="zh-TW" altLang="en-US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伺服雲台</a:t>
            </a:r>
          </a:p>
        </p:txBody>
      </p:sp>
      <p:sp>
        <p:nvSpPr>
          <p:cNvPr id="59" name="矩形 58">
            <a:hlinkClick r:id="rId16" action="ppaction://hlinksldjump"/>
            <a:extLst>
              <a:ext uri="{FF2B5EF4-FFF2-40B4-BE49-F238E27FC236}">
                <a16:creationId xmlns:a16="http://schemas.microsoft.com/office/drawing/2014/main" id="{232BC8A6-6A58-E67C-4471-1C58D75682D6}"/>
              </a:ext>
            </a:extLst>
          </p:cNvPr>
          <p:cNvSpPr/>
          <p:nvPr/>
        </p:nvSpPr>
        <p:spPr>
          <a:xfrm>
            <a:off x="13377743" y="7429501"/>
            <a:ext cx="4419600" cy="1997452"/>
          </a:xfrm>
          <a:custGeom>
            <a:avLst/>
            <a:gdLst>
              <a:gd name="connsiteX0" fmla="*/ 0 w 4419600"/>
              <a:gd name="connsiteY0" fmla="*/ 0 h 1997452"/>
              <a:gd name="connsiteX1" fmla="*/ 552450 w 4419600"/>
              <a:gd name="connsiteY1" fmla="*/ 0 h 1997452"/>
              <a:gd name="connsiteX2" fmla="*/ 1193292 w 4419600"/>
              <a:gd name="connsiteY2" fmla="*/ 0 h 1997452"/>
              <a:gd name="connsiteX3" fmla="*/ 1613154 w 4419600"/>
              <a:gd name="connsiteY3" fmla="*/ 0 h 1997452"/>
              <a:gd name="connsiteX4" fmla="*/ 2033016 w 4419600"/>
              <a:gd name="connsiteY4" fmla="*/ 0 h 1997452"/>
              <a:gd name="connsiteX5" fmla="*/ 2673858 w 4419600"/>
              <a:gd name="connsiteY5" fmla="*/ 0 h 1997452"/>
              <a:gd name="connsiteX6" fmla="*/ 3093720 w 4419600"/>
              <a:gd name="connsiteY6" fmla="*/ 0 h 1997452"/>
              <a:gd name="connsiteX7" fmla="*/ 3513582 w 4419600"/>
              <a:gd name="connsiteY7" fmla="*/ 0 h 1997452"/>
              <a:gd name="connsiteX8" fmla="*/ 3933444 w 4419600"/>
              <a:gd name="connsiteY8" fmla="*/ 0 h 1997452"/>
              <a:gd name="connsiteX9" fmla="*/ 4419600 w 4419600"/>
              <a:gd name="connsiteY9" fmla="*/ 0 h 1997452"/>
              <a:gd name="connsiteX10" fmla="*/ 4419600 w 4419600"/>
              <a:gd name="connsiteY10" fmla="*/ 479388 h 1997452"/>
              <a:gd name="connsiteX11" fmla="*/ 4419600 w 4419600"/>
              <a:gd name="connsiteY11" fmla="*/ 998726 h 1997452"/>
              <a:gd name="connsiteX12" fmla="*/ 4419600 w 4419600"/>
              <a:gd name="connsiteY12" fmla="*/ 1498089 h 1997452"/>
              <a:gd name="connsiteX13" fmla="*/ 4419600 w 4419600"/>
              <a:gd name="connsiteY13" fmla="*/ 1997452 h 1997452"/>
              <a:gd name="connsiteX14" fmla="*/ 3911346 w 4419600"/>
              <a:gd name="connsiteY14" fmla="*/ 1997452 h 1997452"/>
              <a:gd name="connsiteX15" fmla="*/ 3358896 w 4419600"/>
              <a:gd name="connsiteY15" fmla="*/ 1997452 h 1997452"/>
              <a:gd name="connsiteX16" fmla="*/ 2718054 w 4419600"/>
              <a:gd name="connsiteY16" fmla="*/ 1997452 h 1997452"/>
              <a:gd name="connsiteX17" fmla="*/ 2298192 w 4419600"/>
              <a:gd name="connsiteY17" fmla="*/ 1997452 h 1997452"/>
              <a:gd name="connsiteX18" fmla="*/ 1701546 w 4419600"/>
              <a:gd name="connsiteY18" fmla="*/ 1997452 h 1997452"/>
              <a:gd name="connsiteX19" fmla="*/ 1193292 w 4419600"/>
              <a:gd name="connsiteY19" fmla="*/ 1997452 h 1997452"/>
              <a:gd name="connsiteX20" fmla="*/ 640842 w 4419600"/>
              <a:gd name="connsiteY20" fmla="*/ 1997452 h 1997452"/>
              <a:gd name="connsiteX21" fmla="*/ 0 w 4419600"/>
              <a:gd name="connsiteY21" fmla="*/ 1997452 h 1997452"/>
              <a:gd name="connsiteX22" fmla="*/ 0 w 4419600"/>
              <a:gd name="connsiteY22" fmla="*/ 1518064 h 1997452"/>
              <a:gd name="connsiteX23" fmla="*/ 0 w 4419600"/>
              <a:gd name="connsiteY23" fmla="*/ 1018701 h 1997452"/>
              <a:gd name="connsiteX24" fmla="*/ 0 w 4419600"/>
              <a:gd name="connsiteY24" fmla="*/ 579261 h 1997452"/>
              <a:gd name="connsiteX25" fmla="*/ 0 w 4419600"/>
              <a:gd name="connsiteY25" fmla="*/ 0 h 1997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9600" h="1997452" fill="none" extrusionOk="0">
                <a:moveTo>
                  <a:pt x="0" y="0"/>
                </a:moveTo>
                <a:cubicBezTo>
                  <a:pt x="262101" y="-38581"/>
                  <a:pt x="389851" y="38892"/>
                  <a:pt x="552450" y="0"/>
                </a:cubicBezTo>
                <a:cubicBezTo>
                  <a:pt x="715049" y="-38892"/>
                  <a:pt x="885213" y="54754"/>
                  <a:pt x="1193292" y="0"/>
                </a:cubicBezTo>
                <a:cubicBezTo>
                  <a:pt x="1501371" y="-54754"/>
                  <a:pt x="1478015" y="42669"/>
                  <a:pt x="1613154" y="0"/>
                </a:cubicBezTo>
                <a:cubicBezTo>
                  <a:pt x="1748293" y="-42669"/>
                  <a:pt x="1948481" y="816"/>
                  <a:pt x="2033016" y="0"/>
                </a:cubicBezTo>
                <a:cubicBezTo>
                  <a:pt x="2117551" y="-816"/>
                  <a:pt x="2523861" y="9256"/>
                  <a:pt x="2673858" y="0"/>
                </a:cubicBezTo>
                <a:cubicBezTo>
                  <a:pt x="2823855" y="-9256"/>
                  <a:pt x="2944189" y="45734"/>
                  <a:pt x="3093720" y="0"/>
                </a:cubicBezTo>
                <a:cubicBezTo>
                  <a:pt x="3243251" y="-45734"/>
                  <a:pt x="3404255" y="10548"/>
                  <a:pt x="3513582" y="0"/>
                </a:cubicBezTo>
                <a:cubicBezTo>
                  <a:pt x="3622909" y="-10548"/>
                  <a:pt x="3830145" y="189"/>
                  <a:pt x="3933444" y="0"/>
                </a:cubicBezTo>
                <a:cubicBezTo>
                  <a:pt x="4036743" y="-189"/>
                  <a:pt x="4212702" y="3910"/>
                  <a:pt x="4419600" y="0"/>
                </a:cubicBezTo>
                <a:cubicBezTo>
                  <a:pt x="4466125" y="166803"/>
                  <a:pt x="4387490" y="336191"/>
                  <a:pt x="4419600" y="479388"/>
                </a:cubicBezTo>
                <a:cubicBezTo>
                  <a:pt x="4451710" y="622585"/>
                  <a:pt x="4397471" y="884122"/>
                  <a:pt x="4419600" y="998726"/>
                </a:cubicBezTo>
                <a:cubicBezTo>
                  <a:pt x="4441729" y="1113330"/>
                  <a:pt x="4418509" y="1317600"/>
                  <a:pt x="4419600" y="1498089"/>
                </a:cubicBezTo>
                <a:cubicBezTo>
                  <a:pt x="4420691" y="1678578"/>
                  <a:pt x="4372442" y="1749188"/>
                  <a:pt x="4419600" y="1997452"/>
                </a:cubicBezTo>
                <a:cubicBezTo>
                  <a:pt x="4181829" y="2021168"/>
                  <a:pt x="4016215" y="1988720"/>
                  <a:pt x="3911346" y="1997452"/>
                </a:cubicBezTo>
                <a:cubicBezTo>
                  <a:pt x="3806477" y="2006184"/>
                  <a:pt x="3548159" y="1937715"/>
                  <a:pt x="3358896" y="1997452"/>
                </a:cubicBezTo>
                <a:cubicBezTo>
                  <a:pt x="3169633" y="2057189"/>
                  <a:pt x="2846597" y="1995673"/>
                  <a:pt x="2718054" y="1997452"/>
                </a:cubicBezTo>
                <a:cubicBezTo>
                  <a:pt x="2589511" y="1999231"/>
                  <a:pt x="2449743" y="1980120"/>
                  <a:pt x="2298192" y="1997452"/>
                </a:cubicBezTo>
                <a:cubicBezTo>
                  <a:pt x="2146641" y="2014784"/>
                  <a:pt x="1837290" y="1961731"/>
                  <a:pt x="1701546" y="1997452"/>
                </a:cubicBezTo>
                <a:cubicBezTo>
                  <a:pt x="1565802" y="2033173"/>
                  <a:pt x="1347531" y="1995424"/>
                  <a:pt x="1193292" y="1997452"/>
                </a:cubicBezTo>
                <a:cubicBezTo>
                  <a:pt x="1039053" y="1999480"/>
                  <a:pt x="831425" y="1959042"/>
                  <a:pt x="640842" y="1997452"/>
                </a:cubicBezTo>
                <a:cubicBezTo>
                  <a:pt x="450259" y="2035862"/>
                  <a:pt x="245958" y="1933367"/>
                  <a:pt x="0" y="1997452"/>
                </a:cubicBezTo>
                <a:cubicBezTo>
                  <a:pt x="-8516" y="1764008"/>
                  <a:pt x="37789" y="1686077"/>
                  <a:pt x="0" y="1518064"/>
                </a:cubicBezTo>
                <a:cubicBezTo>
                  <a:pt x="-37789" y="1350051"/>
                  <a:pt x="59074" y="1265110"/>
                  <a:pt x="0" y="1018701"/>
                </a:cubicBezTo>
                <a:cubicBezTo>
                  <a:pt x="-59074" y="772292"/>
                  <a:pt x="21612" y="740299"/>
                  <a:pt x="0" y="579261"/>
                </a:cubicBezTo>
                <a:cubicBezTo>
                  <a:pt x="-21612" y="418223"/>
                  <a:pt x="47681" y="145345"/>
                  <a:pt x="0" y="0"/>
                </a:cubicBezTo>
                <a:close/>
              </a:path>
              <a:path w="4419600" h="1997452" stroke="0" extrusionOk="0">
                <a:moveTo>
                  <a:pt x="0" y="0"/>
                </a:moveTo>
                <a:cubicBezTo>
                  <a:pt x="179199" y="-60493"/>
                  <a:pt x="337313" y="66651"/>
                  <a:pt x="640842" y="0"/>
                </a:cubicBezTo>
                <a:cubicBezTo>
                  <a:pt x="944371" y="-66651"/>
                  <a:pt x="1016937" y="69781"/>
                  <a:pt x="1237488" y="0"/>
                </a:cubicBezTo>
                <a:cubicBezTo>
                  <a:pt x="1458039" y="-69781"/>
                  <a:pt x="1523948" y="8712"/>
                  <a:pt x="1657350" y="0"/>
                </a:cubicBezTo>
                <a:cubicBezTo>
                  <a:pt x="1790752" y="-8712"/>
                  <a:pt x="1958501" y="29075"/>
                  <a:pt x="2121408" y="0"/>
                </a:cubicBezTo>
                <a:cubicBezTo>
                  <a:pt x="2284315" y="-29075"/>
                  <a:pt x="2453829" y="12567"/>
                  <a:pt x="2629662" y="0"/>
                </a:cubicBezTo>
                <a:cubicBezTo>
                  <a:pt x="2805495" y="-12567"/>
                  <a:pt x="2962170" y="11669"/>
                  <a:pt x="3182112" y="0"/>
                </a:cubicBezTo>
                <a:cubicBezTo>
                  <a:pt x="3402054" y="-11669"/>
                  <a:pt x="3552994" y="33077"/>
                  <a:pt x="3778758" y="0"/>
                </a:cubicBezTo>
                <a:cubicBezTo>
                  <a:pt x="4004522" y="-33077"/>
                  <a:pt x="4112970" y="21796"/>
                  <a:pt x="4419600" y="0"/>
                </a:cubicBezTo>
                <a:cubicBezTo>
                  <a:pt x="4429917" y="180183"/>
                  <a:pt x="4393714" y="372832"/>
                  <a:pt x="4419600" y="519338"/>
                </a:cubicBezTo>
                <a:cubicBezTo>
                  <a:pt x="4445486" y="665844"/>
                  <a:pt x="4411422" y="821219"/>
                  <a:pt x="4419600" y="958777"/>
                </a:cubicBezTo>
                <a:cubicBezTo>
                  <a:pt x="4427778" y="1096335"/>
                  <a:pt x="4374472" y="1294214"/>
                  <a:pt x="4419600" y="1418191"/>
                </a:cubicBezTo>
                <a:cubicBezTo>
                  <a:pt x="4464728" y="1542168"/>
                  <a:pt x="4382953" y="1862355"/>
                  <a:pt x="4419600" y="1997452"/>
                </a:cubicBezTo>
                <a:cubicBezTo>
                  <a:pt x="4225604" y="2057660"/>
                  <a:pt x="4131608" y="1982336"/>
                  <a:pt x="3911346" y="1997452"/>
                </a:cubicBezTo>
                <a:cubicBezTo>
                  <a:pt x="3691084" y="2012568"/>
                  <a:pt x="3572401" y="1973595"/>
                  <a:pt x="3270504" y="1997452"/>
                </a:cubicBezTo>
                <a:cubicBezTo>
                  <a:pt x="2968607" y="2021309"/>
                  <a:pt x="2841645" y="1942842"/>
                  <a:pt x="2629662" y="1997452"/>
                </a:cubicBezTo>
                <a:cubicBezTo>
                  <a:pt x="2417679" y="2052062"/>
                  <a:pt x="2381600" y="1975299"/>
                  <a:pt x="2209800" y="1997452"/>
                </a:cubicBezTo>
                <a:cubicBezTo>
                  <a:pt x="2038000" y="2019605"/>
                  <a:pt x="1767737" y="1954914"/>
                  <a:pt x="1613154" y="1997452"/>
                </a:cubicBezTo>
                <a:cubicBezTo>
                  <a:pt x="1458571" y="2039990"/>
                  <a:pt x="1323962" y="1986244"/>
                  <a:pt x="1060704" y="1997452"/>
                </a:cubicBezTo>
                <a:cubicBezTo>
                  <a:pt x="797446" y="2008660"/>
                  <a:pt x="796786" y="1956169"/>
                  <a:pt x="640842" y="1997452"/>
                </a:cubicBezTo>
                <a:cubicBezTo>
                  <a:pt x="484898" y="2038735"/>
                  <a:pt x="217787" y="1976174"/>
                  <a:pt x="0" y="1997452"/>
                </a:cubicBezTo>
                <a:cubicBezTo>
                  <a:pt x="-28795" y="1782564"/>
                  <a:pt x="40117" y="1667867"/>
                  <a:pt x="0" y="1498089"/>
                </a:cubicBezTo>
                <a:cubicBezTo>
                  <a:pt x="-40117" y="1328311"/>
                  <a:pt x="57962" y="1092905"/>
                  <a:pt x="0" y="978751"/>
                </a:cubicBezTo>
                <a:cubicBezTo>
                  <a:pt x="-57962" y="864597"/>
                  <a:pt x="34515" y="689510"/>
                  <a:pt x="0" y="479388"/>
                </a:cubicBezTo>
                <a:cubicBezTo>
                  <a:pt x="-34515" y="269266"/>
                  <a:pt x="20937" y="233312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  <a:alpha val="79000"/>
            </a:schemeClr>
          </a:solidFill>
          <a:ln w="73025" cap="flat" cmpd="sng">
            <a:solidFill>
              <a:schemeClr val="tx2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0403693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zh-TW" altLang="en-US" sz="4400" b="1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關節</a:t>
            </a:r>
            <a:endParaRPr lang="en-US" altLang="zh-TW" sz="4400" b="1" dirty="0"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  <a:p>
            <a:pPr algn="ctr">
              <a:spcBef>
                <a:spcPts val="1200"/>
              </a:spcBef>
            </a:pPr>
            <a:r>
              <a:rPr lang="en-US" altLang="zh-TW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M3508I </a:t>
            </a:r>
            <a:r>
              <a:rPr lang="zh-TW" altLang="en-US" sz="4400" dirty="0"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無刷電機</a:t>
            </a: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9FA7E50-B91A-2214-92B2-30696F666528}"/>
              </a:ext>
            </a:extLst>
          </p:cNvPr>
          <p:cNvSpPr/>
          <p:nvPr/>
        </p:nvSpPr>
        <p:spPr>
          <a:xfrm>
            <a:off x="6464531" y="5993599"/>
            <a:ext cx="2069870" cy="211353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hlinkClick r:id="rId16" action="ppaction://hlinksldjump"/>
            <a:extLst>
              <a:ext uri="{FF2B5EF4-FFF2-40B4-BE49-F238E27FC236}">
                <a16:creationId xmlns:a16="http://schemas.microsoft.com/office/drawing/2014/main" id="{EC4C4EC2-4894-9AF5-BD87-AB3DED5CA808}"/>
              </a:ext>
            </a:extLst>
          </p:cNvPr>
          <p:cNvSpPr/>
          <p:nvPr/>
        </p:nvSpPr>
        <p:spPr>
          <a:xfrm>
            <a:off x="10664189" y="5999957"/>
            <a:ext cx="2069870" cy="211353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hlinkClick r:id="rId16" action="ppaction://hlinksldjump"/>
            <a:extLst>
              <a:ext uri="{FF2B5EF4-FFF2-40B4-BE49-F238E27FC236}">
                <a16:creationId xmlns:a16="http://schemas.microsoft.com/office/drawing/2014/main" id="{0528CD76-6ACE-3747-E04D-2F6AF0348B6F}"/>
              </a:ext>
            </a:extLst>
          </p:cNvPr>
          <p:cNvSpPr/>
          <p:nvPr/>
        </p:nvSpPr>
        <p:spPr>
          <a:xfrm>
            <a:off x="6616931" y="6145999"/>
            <a:ext cx="2069870" cy="211353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: 圓角 64">
            <a:hlinkClick r:id="rId13" action="ppaction://hlinksldjump"/>
            <a:extLst>
              <a:ext uri="{FF2B5EF4-FFF2-40B4-BE49-F238E27FC236}">
                <a16:creationId xmlns:a16="http://schemas.microsoft.com/office/drawing/2014/main" id="{987F1597-4869-4B6C-003B-3C3F8AD61EF7}"/>
              </a:ext>
            </a:extLst>
          </p:cNvPr>
          <p:cNvSpPr/>
          <p:nvPr/>
        </p:nvSpPr>
        <p:spPr>
          <a:xfrm>
            <a:off x="8201651" y="2424780"/>
            <a:ext cx="233004" cy="43001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: 圓角 65">
            <a:hlinkClick r:id="rId14" action="ppaction://hlinksldjump"/>
            <a:extLst>
              <a:ext uri="{FF2B5EF4-FFF2-40B4-BE49-F238E27FC236}">
                <a16:creationId xmlns:a16="http://schemas.microsoft.com/office/drawing/2014/main" id="{43A45F8A-E8BE-0C4C-750E-79D6E724861F}"/>
              </a:ext>
            </a:extLst>
          </p:cNvPr>
          <p:cNvSpPr/>
          <p:nvPr/>
        </p:nvSpPr>
        <p:spPr>
          <a:xfrm>
            <a:off x="7785841" y="3087923"/>
            <a:ext cx="574486" cy="764535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764C7795-FFB1-E28C-0E69-3CAC0B1919D1}"/>
              </a:ext>
            </a:extLst>
          </p:cNvPr>
          <p:cNvSpPr/>
          <p:nvPr/>
        </p:nvSpPr>
        <p:spPr>
          <a:xfrm rot="13729891">
            <a:off x="8314391" y="2830704"/>
            <a:ext cx="326230" cy="139782"/>
          </a:xfrm>
          <a:prstGeom prst="rightArrow">
            <a:avLst>
              <a:gd name="adj1" fmla="val 19553"/>
              <a:gd name="adj2" fmla="val 12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EFA3A6FC-1A25-DBA8-AC5A-ADD00C4D1982}"/>
              </a:ext>
            </a:extLst>
          </p:cNvPr>
          <p:cNvSpPr/>
          <p:nvPr/>
        </p:nvSpPr>
        <p:spPr>
          <a:xfrm rot="18824318">
            <a:off x="7599379" y="3526425"/>
            <a:ext cx="326230" cy="139782"/>
          </a:xfrm>
          <a:prstGeom prst="rightArrow">
            <a:avLst>
              <a:gd name="adj1" fmla="val 19553"/>
              <a:gd name="adj2" fmla="val 12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C7A63F59-6047-2D12-322C-762138746B4C}"/>
              </a:ext>
            </a:extLst>
          </p:cNvPr>
          <p:cNvSpPr/>
          <p:nvPr/>
        </p:nvSpPr>
        <p:spPr>
          <a:xfrm rot="13729891">
            <a:off x="8197047" y="7798983"/>
            <a:ext cx="326230" cy="139782"/>
          </a:xfrm>
          <a:prstGeom prst="rightArrow">
            <a:avLst>
              <a:gd name="adj1" fmla="val 19553"/>
              <a:gd name="adj2" fmla="val 12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BB391DE-CDDB-939C-C55A-36C0B71E7B82}"/>
              </a:ext>
            </a:extLst>
          </p:cNvPr>
          <p:cNvSpPr/>
          <p:nvPr/>
        </p:nvSpPr>
        <p:spPr>
          <a:xfrm>
            <a:off x="8758943" y="3137992"/>
            <a:ext cx="2018507" cy="269130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72">
            <a:hlinkClick r:id="rId15" action="ppaction://hlinksldjump"/>
            <a:extLst>
              <a:ext uri="{FF2B5EF4-FFF2-40B4-BE49-F238E27FC236}">
                <a16:creationId xmlns:a16="http://schemas.microsoft.com/office/drawing/2014/main" id="{9FE0F019-7D6B-1431-177D-215CDE16D13B}"/>
              </a:ext>
            </a:extLst>
          </p:cNvPr>
          <p:cNvSpPr/>
          <p:nvPr/>
        </p:nvSpPr>
        <p:spPr>
          <a:xfrm>
            <a:off x="8919209" y="2401398"/>
            <a:ext cx="2070867" cy="565937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箭號: 向右 74">
            <a:extLst>
              <a:ext uri="{FF2B5EF4-FFF2-40B4-BE49-F238E27FC236}">
                <a16:creationId xmlns:a16="http://schemas.microsoft.com/office/drawing/2014/main" id="{C35892C4-72F0-7FB5-85B1-F1F68B8C02BE}"/>
              </a:ext>
            </a:extLst>
          </p:cNvPr>
          <p:cNvSpPr/>
          <p:nvPr/>
        </p:nvSpPr>
        <p:spPr>
          <a:xfrm rot="18779901">
            <a:off x="9931604" y="2842674"/>
            <a:ext cx="326230" cy="139782"/>
          </a:xfrm>
          <a:prstGeom prst="rightArrow">
            <a:avLst>
              <a:gd name="adj1" fmla="val 19553"/>
              <a:gd name="adj2" fmla="val 12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19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4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CD2075F-D241-AB27-6188-C6B1D5F1685F}"/>
              </a:ext>
            </a:extLst>
          </p:cNvPr>
          <p:cNvGrpSpPr/>
          <p:nvPr/>
        </p:nvGrpSpPr>
        <p:grpSpPr>
          <a:xfrm>
            <a:off x="9698" y="-26537"/>
            <a:ext cx="18375086" cy="10820400"/>
            <a:chOff x="-14696" y="0"/>
            <a:chExt cx="18375086" cy="10820400"/>
          </a:xfrm>
          <a:effectLst/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1B6A450-6283-8D04-B10A-13975F3B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0"/>
              <a:ext cx="5410200" cy="54102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2E7BB3-C40B-5DE8-867C-690AEB18F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86" y="0"/>
              <a:ext cx="5410200" cy="54102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21C2117-4DD2-1807-C99E-51A2D7831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696" y="5410200"/>
              <a:ext cx="5410200" cy="54102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A248591-AE68-BC1F-ADCE-4F91B79C5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04" y="5410200"/>
              <a:ext cx="5410200" cy="54102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39FDAFB-5487-49FD-46C3-5D04625FD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349"/>
            <a:stretch/>
          </p:blipFill>
          <p:spPr>
            <a:xfrm>
              <a:off x="16237676" y="0"/>
              <a:ext cx="2037013" cy="54102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9363A07-77B4-1C42-F370-4F24ABF2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6590" y="0"/>
              <a:ext cx="5410200" cy="5410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18C1764-54BC-E285-624F-2B0BAB86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1286" y="5382986"/>
              <a:ext cx="5410200" cy="54102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BE96D41-90F6-120B-C388-7F0CC8C36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493"/>
            <a:stretch/>
          </p:blipFill>
          <p:spPr>
            <a:xfrm>
              <a:off x="16222980" y="5410200"/>
              <a:ext cx="2137410" cy="5410200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679D6342-2E20-787E-1D24-014C238C1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6094" l="7299" r="87591">
                        <a14:foregroundMark x1="45985" y1="46875" x2="45985" y2="7031"/>
                        <a14:foregroundMark x1="45985" y1="7031" x2="45255" y2="57031"/>
                        <a14:foregroundMark x1="28467" y1="90625" x2="31432" y2="91078"/>
                        <a14:foregroundMark x1="86861" y1="64844" x2="86861" y2="64844"/>
                        <a14:foregroundMark x1="84672" y1="68750" x2="84672" y2="68750"/>
                        <a14:foregroundMark x1="76642" y1="78906" x2="76642" y2="78906"/>
                        <a14:foregroundMark x1="45985" y1="90625" x2="45985" y2="90625"/>
                        <a14:foregroundMark x1="46715" y1="89844" x2="43066" y2="89844"/>
                        <a14:foregroundMark x1="7299" y1="83594" x2="7299" y2="82813"/>
                        <a14:foregroundMark x1="8029" y1="75781" x2="8029" y2="75781"/>
                        <a14:backgroundMark x1="72263" y1="89844" x2="58394" y2="98438"/>
                        <a14:backgroundMark x1="47390" y1="97114" x2="46715" y2="97656"/>
                        <a14:backgroundMark x1="43066" y1="96875" x2="37956" y2="99219"/>
                        <a14:backgroundMark x1="43796" y1="95313" x2="43796" y2="95313"/>
                        <a14:backgroundMark x1="43796" y1="95313" x2="43796" y2="95313"/>
                        <a14:backgroundMark x1="42336" y1="95313" x2="42336" y2="95313"/>
                        <a14:backgroundMark x1="40146" y1="95313" x2="41606" y2="95313"/>
                        <a14:backgroundMark x1="43066" y1="93750" x2="43066" y2="93750"/>
                        <a14:backgroundMark x1="48905" y1="91406" x2="48905" y2="91406"/>
                        <a14:backgroundMark x1="45098" y1="93260" x2="44526" y2="93750"/>
                        <a14:backgroundMark x1="48175" y1="90625" x2="47516" y2="91190"/>
                        <a14:backgroundMark x1="44526" y1="93750" x2="45390" y2="93750"/>
                        <a14:backgroundMark x1="65693" y1="85938" x2="75182" y2="81250"/>
                        <a14:backgroundMark x1="51825" y1="90625" x2="50365" y2="91406"/>
                        <a14:backgroundMark x1="44526" y1="92969" x2="39416" y2="95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0" y="2007653"/>
            <a:ext cx="5573316" cy="5207186"/>
          </a:xfrm>
          <a:prstGeom prst="rect">
            <a:avLst/>
          </a:prstGeom>
        </p:spPr>
      </p:pic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2105F3C2-EA24-06AB-2F37-A8EE23C12317}"/>
              </a:ext>
            </a:extLst>
          </p:cNvPr>
          <p:cNvSpPr/>
          <p:nvPr/>
        </p:nvSpPr>
        <p:spPr>
          <a:xfrm>
            <a:off x="1820413" y="756964"/>
            <a:ext cx="3791415" cy="872771"/>
          </a:xfrm>
          <a:custGeom>
            <a:avLst/>
            <a:gdLst>
              <a:gd name="connsiteX0" fmla="*/ 0 w 3791415"/>
              <a:gd name="connsiteY0" fmla="*/ 468351 h 872771"/>
              <a:gd name="connsiteX1" fmla="*/ 66907 w 3791415"/>
              <a:gd name="connsiteY1" fmla="*/ 434898 h 872771"/>
              <a:gd name="connsiteX2" fmla="*/ 646771 w 3791415"/>
              <a:gd name="connsiteY2" fmla="*/ 11151 h 872771"/>
              <a:gd name="connsiteX3" fmla="*/ 479502 w 3791415"/>
              <a:gd name="connsiteY3" fmla="*/ 278781 h 872771"/>
              <a:gd name="connsiteX4" fmla="*/ 156117 w 3791415"/>
              <a:gd name="connsiteY4" fmla="*/ 713678 h 872771"/>
              <a:gd name="connsiteX5" fmla="*/ 959005 w 3791415"/>
              <a:gd name="connsiteY5" fmla="*/ 100361 h 872771"/>
              <a:gd name="connsiteX6" fmla="*/ 858644 w 3791415"/>
              <a:gd name="connsiteY6" fmla="*/ 323386 h 872771"/>
              <a:gd name="connsiteX7" fmla="*/ 724829 w 3791415"/>
              <a:gd name="connsiteY7" fmla="*/ 669073 h 872771"/>
              <a:gd name="connsiteX8" fmla="*/ 1170878 w 3791415"/>
              <a:gd name="connsiteY8" fmla="*/ 367990 h 872771"/>
              <a:gd name="connsiteX9" fmla="*/ 1717288 w 3791415"/>
              <a:gd name="connsiteY9" fmla="*/ 0 h 872771"/>
              <a:gd name="connsiteX10" fmla="*/ 1360449 w 3791415"/>
              <a:gd name="connsiteY10" fmla="*/ 724829 h 872771"/>
              <a:gd name="connsiteX11" fmla="*/ 1304693 w 3791415"/>
              <a:gd name="connsiteY11" fmla="*/ 869795 h 872771"/>
              <a:gd name="connsiteX12" fmla="*/ 1773044 w 3791415"/>
              <a:gd name="connsiteY12" fmla="*/ 512956 h 872771"/>
              <a:gd name="connsiteX13" fmla="*/ 2375210 w 3791415"/>
              <a:gd name="connsiteY13" fmla="*/ 122664 h 872771"/>
              <a:gd name="connsiteX14" fmla="*/ 2219093 w 3791415"/>
              <a:gd name="connsiteY14" fmla="*/ 423747 h 872771"/>
              <a:gd name="connsiteX15" fmla="*/ 2152185 w 3791415"/>
              <a:gd name="connsiteY15" fmla="*/ 579864 h 872771"/>
              <a:gd name="connsiteX16" fmla="*/ 2943922 w 3791415"/>
              <a:gd name="connsiteY16" fmla="*/ 178420 h 872771"/>
              <a:gd name="connsiteX17" fmla="*/ 2587083 w 3791415"/>
              <a:gd name="connsiteY17" fmla="*/ 646771 h 872771"/>
              <a:gd name="connsiteX18" fmla="*/ 3412273 w 3791415"/>
              <a:gd name="connsiteY18" fmla="*/ 111512 h 872771"/>
              <a:gd name="connsiteX19" fmla="*/ 3445727 w 3791415"/>
              <a:gd name="connsiteY19" fmla="*/ 89210 h 872771"/>
              <a:gd name="connsiteX20" fmla="*/ 3311912 w 3791415"/>
              <a:gd name="connsiteY20" fmla="*/ 334537 h 872771"/>
              <a:gd name="connsiteX21" fmla="*/ 3233854 w 3791415"/>
              <a:gd name="connsiteY21" fmla="*/ 557561 h 872771"/>
              <a:gd name="connsiteX22" fmla="*/ 3791415 w 3791415"/>
              <a:gd name="connsiteY22" fmla="*/ 144966 h 87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91415" h="872771">
                <a:moveTo>
                  <a:pt x="0" y="468351"/>
                </a:moveTo>
                <a:cubicBezTo>
                  <a:pt x="22302" y="457200"/>
                  <a:pt x="46693" y="449497"/>
                  <a:pt x="66907" y="434898"/>
                </a:cubicBezTo>
                <a:cubicBezTo>
                  <a:pt x="684040" y="-10808"/>
                  <a:pt x="397576" y="135751"/>
                  <a:pt x="646771" y="11151"/>
                </a:cubicBezTo>
                <a:cubicBezTo>
                  <a:pt x="591015" y="100361"/>
                  <a:pt x="539739" y="192533"/>
                  <a:pt x="479502" y="278781"/>
                </a:cubicBezTo>
                <a:cubicBezTo>
                  <a:pt x="376063" y="426886"/>
                  <a:pt x="12559" y="823340"/>
                  <a:pt x="156117" y="713678"/>
                </a:cubicBezTo>
                <a:lnTo>
                  <a:pt x="959005" y="100361"/>
                </a:lnTo>
                <a:cubicBezTo>
                  <a:pt x="1056783" y="-62601"/>
                  <a:pt x="948142" y="114557"/>
                  <a:pt x="858644" y="323386"/>
                </a:cubicBezTo>
                <a:cubicBezTo>
                  <a:pt x="809971" y="436956"/>
                  <a:pt x="769434" y="553844"/>
                  <a:pt x="724829" y="669073"/>
                </a:cubicBezTo>
                <a:cubicBezTo>
                  <a:pt x="773403" y="911948"/>
                  <a:pt x="714914" y="704781"/>
                  <a:pt x="1170878" y="367990"/>
                </a:cubicBezTo>
                <a:cubicBezTo>
                  <a:pt x="1347509" y="237524"/>
                  <a:pt x="1717288" y="0"/>
                  <a:pt x="1717288" y="0"/>
                </a:cubicBezTo>
                <a:cubicBezTo>
                  <a:pt x="1541559" y="566240"/>
                  <a:pt x="1717512" y="99969"/>
                  <a:pt x="1360449" y="724829"/>
                </a:cubicBezTo>
                <a:cubicBezTo>
                  <a:pt x="1334762" y="769780"/>
                  <a:pt x="1258638" y="893445"/>
                  <a:pt x="1304693" y="869795"/>
                </a:cubicBezTo>
                <a:cubicBezTo>
                  <a:pt x="1479286" y="780139"/>
                  <a:pt x="1611202" y="623987"/>
                  <a:pt x="1773044" y="512956"/>
                </a:cubicBezTo>
                <a:cubicBezTo>
                  <a:pt x="2641847" y="-83083"/>
                  <a:pt x="2030115" y="398738"/>
                  <a:pt x="2375210" y="122664"/>
                </a:cubicBezTo>
                <a:cubicBezTo>
                  <a:pt x="2323171" y="223025"/>
                  <a:pt x="2268657" y="322141"/>
                  <a:pt x="2219093" y="423747"/>
                </a:cubicBezTo>
                <a:cubicBezTo>
                  <a:pt x="2194271" y="474632"/>
                  <a:pt x="2096405" y="570163"/>
                  <a:pt x="2152185" y="579864"/>
                </a:cubicBezTo>
                <a:cubicBezTo>
                  <a:pt x="2324044" y="609752"/>
                  <a:pt x="2902130" y="204291"/>
                  <a:pt x="2943922" y="178420"/>
                </a:cubicBezTo>
                <a:cubicBezTo>
                  <a:pt x="2824976" y="334537"/>
                  <a:pt x="2422423" y="753578"/>
                  <a:pt x="2587083" y="646771"/>
                </a:cubicBezTo>
                <a:lnTo>
                  <a:pt x="3412273" y="111512"/>
                </a:lnTo>
                <a:cubicBezTo>
                  <a:pt x="3423513" y="104213"/>
                  <a:pt x="3445727" y="89210"/>
                  <a:pt x="3445727" y="89210"/>
                </a:cubicBezTo>
                <a:cubicBezTo>
                  <a:pt x="3401122" y="170986"/>
                  <a:pt x="3350305" y="249668"/>
                  <a:pt x="3311912" y="334537"/>
                </a:cubicBezTo>
                <a:cubicBezTo>
                  <a:pt x="3279448" y="406299"/>
                  <a:pt x="3157964" y="578641"/>
                  <a:pt x="3233854" y="557561"/>
                </a:cubicBezTo>
                <a:cubicBezTo>
                  <a:pt x="3447209" y="498296"/>
                  <a:pt x="3631498" y="304883"/>
                  <a:pt x="3791415" y="144966"/>
                </a:cubicBezTo>
              </a:path>
            </a:pathLst>
          </a:custGeom>
          <a:noFill/>
          <a:ln w="6350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 descr="一張含有 文字 的圖片&#10;&#10;自動產生的描述">
            <a:extLst>
              <a:ext uri="{FF2B5EF4-FFF2-40B4-BE49-F238E27FC236}">
                <a16:creationId xmlns:a16="http://schemas.microsoft.com/office/drawing/2014/main" id="{47C1B532-ECEB-7BC5-A87D-F61FCE484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1279" y="579609"/>
            <a:ext cx="6902254" cy="1418099"/>
          </a:xfrm>
          <a:prstGeom prst="rect">
            <a:avLst/>
          </a:prstGeom>
        </p:spPr>
      </p:pic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973A1F47-BC2A-71DD-9A45-D7C6DCE8EFD0}"/>
              </a:ext>
            </a:extLst>
          </p:cNvPr>
          <p:cNvSpPr/>
          <p:nvPr/>
        </p:nvSpPr>
        <p:spPr>
          <a:xfrm>
            <a:off x="263912" y="495300"/>
            <a:ext cx="6746488" cy="1219200"/>
          </a:xfrm>
          <a:prstGeom prst="roundRect">
            <a:avLst>
              <a:gd name="adj" fmla="val 1329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i="0" dirty="0">
                <a:solidFill>
                  <a:srgbClr val="3B3E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智能中控</a:t>
            </a:r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328E44B0-4301-5629-75DF-0C24A6F224A4}"/>
              </a:ext>
            </a:extLst>
          </p:cNvPr>
          <p:cNvSpPr/>
          <p:nvPr/>
        </p:nvSpPr>
        <p:spPr>
          <a:xfrm>
            <a:off x="1346486" y="3444284"/>
            <a:ext cx="5410200" cy="1939379"/>
          </a:xfrm>
          <a:custGeom>
            <a:avLst/>
            <a:gdLst>
              <a:gd name="connsiteX0" fmla="*/ 0 w 5274526"/>
              <a:gd name="connsiteY0" fmla="*/ 55756 h 1828800"/>
              <a:gd name="connsiteX1" fmla="*/ 769434 w 5274526"/>
              <a:gd name="connsiteY1" fmla="*/ 1828800 h 1828800"/>
              <a:gd name="connsiteX2" fmla="*/ 5274526 w 5274526"/>
              <a:gd name="connsiteY2" fmla="*/ 1795347 h 1828800"/>
              <a:gd name="connsiteX3" fmla="*/ 4605453 w 5274526"/>
              <a:gd name="connsiteY3" fmla="*/ 0 h 1828800"/>
              <a:gd name="connsiteX4" fmla="*/ 0 w 5274526"/>
              <a:gd name="connsiteY4" fmla="*/ 5575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4526" h="1828800">
                <a:moveTo>
                  <a:pt x="0" y="55756"/>
                </a:moveTo>
                <a:lnTo>
                  <a:pt x="769434" y="1828800"/>
                </a:lnTo>
                <a:lnTo>
                  <a:pt x="5274526" y="1795347"/>
                </a:lnTo>
                <a:lnTo>
                  <a:pt x="4605453" y="0"/>
                </a:lnTo>
                <a:lnTo>
                  <a:pt x="0" y="55756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3BB8A17C-E98B-7174-BBA3-1B42B8279C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42899" y="3654273"/>
            <a:ext cx="5037587" cy="1614127"/>
          </a:xfrm>
          <a:prstGeom prst="rect">
            <a:avLst/>
          </a:prstGeom>
          <a:effectLst>
            <a:outerShdw blurRad="50800" dist="165100" dir="13380000" sx="102000" sy="102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69A7C3C9-5793-1BF3-EAD7-9C56C31BCC13}"/>
              </a:ext>
            </a:extLst>
          </p:cNvPr>
          <p:cNvSpPr txBox="1"/>
          <p:nvPr/>
        </p:nvSpPr>
        <p:spPr>
          <a:xfrm>
            <a:off x="2399347" y="4010134"/>
            <a:ext cx="454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2800" b="1" i="0" dirty="0">
                <a:solidFill>
                  <a:srgbClr val="3B3E40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頻段</a:t>
            </a:r>
          </a:p>
          <a:p>
            <a:pPr algn="l" fontAlgn="base"/>
            <a:r>
              <a:rPr lang="en-US" altLang="zh-TW" sz="2800" b="1" i="0" dirty="0">
                <a:solidFill>
                  <a:srgbClr val="3B3E40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2.4 GHz, 5.1 GHz, 5.8 GHz</a:t>
            </a:r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D1D86EE4-99E1-C099-CC97-A988988CD795}"/>
              </a:ext>
            </a:extLst>
          </p:cNvPr>
          <p:cNvSpPr/>
          <p:nvPr/>
        </p:nvSpPr>
        <p:spPr>
          <a:xfrm>
            <a:off x="1066800" y="5871121"/>
            <a:ext cx="5410200" cy="1939379"/>
          </a:xfrm>
          <a:custGeom>
            <a:avLst/>
            <a:gdLst>
              <a:gd name="connsiteX0" fmla="*/ 0 w 5274526"/>
              <a:gd name="connsiteY0" fmla="*/ 55756 h 1828800"/>
              <a:gd name="connsiteX1" fmla="*/ 769434 w 5274526"/>
              <a:gd name="connsiteY1" fmla="*/ 1828800 h 1828800"/>
              <a:gd name="connsiteX2" fmla="*/ 5274526 w 5274526"/>
              <a:gd name="connsiteY2" fmla="*/ 1795347 h 1828800"/>
              <a:gd name="connsiteX3" fmla="*/ 4605453 w 5274526"/>
              <a:gd name="connsiteY3" fmla="*/ 0 h 1828800"/>
              <a:gd name="connsiteX4" fmla="*/ 0 w 5274526"/>
              <a:gd name="connsiteY4" fmla="*/ 5575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4526" h="1828800">
                <a:moveTo>
                  <a:pt x="0" y="55756"/>
                </a:moveTo>
                <a:lnTo>
                  <a:pt x="769434" y="1828800"/>
                </a:lnTo>
                <a:lnTo>
                  <a:pt x="5274526" y="1795347"/>
                </a:lnTo>
                <a:lnTo>
                  <a:pt x="4605453" y="0"/>
                </a:lnTo>
                <a:lnTo>
                  <a:pt x="0" y="55756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8" name="Picture 5">
            <a:extLst>
              <a:ext uri="{FF2B5EF4-FFF2-40B4-BE49-F238E27FC236}">
                <a16:creationId xmlns:a16="http://schemas.microsoft.com/office/drawing/2014/main" id="{E3E306F5-889E-0A3C-EFE0-D1EBECD7B3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63213" y="6081110"/>
            <a:ext cx="5037587" cy="1614127"/>
          </a:xfrm>
          <a:prstGeom prst="rect">
            <a:avLst/>
          </a:prstGeom>
          <a:effectLst>
            <a:outerShdw blurRad="50800" dist="165100" dir="13380000" sx="102000" sy="102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FE03E30E-81D3-64E1-3E79-1B9E175301E0}"/>
              </a:ext>
            </a:extLst>
          </p:cNvPr>
          <p:cNvSpPr txBox="1"/>
          <p:nvPr/>
        </p:nvSpPr>
        <p:spPr>
          <a:xfrm>
            <a:off x="2119661" y="6436971"/>
            <a:ext cx="454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zh-TW" sz="2800" b="1" i="0" dirty="0">
                <a:solidFill>
                  <a:srgbClr val="3B3E40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Host : 192.168.2.1</a:t>
            </a:r>
          </a:p>
          <a:p>
            <a:pPr algn="l" fontAlgn="base"/>
            <a:r>
              <a:rPr lang="en-US" altLang="zh-TW" sz="2800" b="1" dirty="0">
                <a:solidFill>
                  <a:srgbClr val="3B3E40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Port : 40923</a:t>
            </a:r>
            <a:endParaRPr lang="en-US" altLang="zh-TW" sz="2800" b="1" i="0" dirty="0">
              <a:solidFill>
                <a:srgbClr val="3B3E40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8D220255-9052-0DD1-079D-192A82E750E5}"/>
              </a:ext>
            </a:extLst>
          </p:cNvPr>
          <p:cNvSpPr/>
          <p:nvPr/>
        </p:nvSpPr>
        <p:spPr>
          <a:xfrm>
            <a:off x="12264483" y="3119011"/>
            <a:ext cx="5410200" cy="1939379"/>
          </a:xfrm>
          <a:custGeom>
            <a:avLst/>
            <a:gdLst>
              <a:gd name="connsiteX0" fmla="*/ 0 w 5274526"/>
              <a:gd name="connsiteY0" fmla="*/ 55756 h 1828800"/>
              <a:gd name="connsiteX1" fmla="*/ 769434 w 5274526"/>
              <a:gd name="connsiteY1" fmla="*/ 1828800 h 1828800"/>
              <a:gd name="connsiteX2" fmla="*/ 5274526 w 5274526"/>
              <a:gd name="connsiteY2" fmla="*/ 1795347 h 1828800"/>
              <a:gd name="connsiteX3" fmla="*/ 4605453 w 5274526"/>
              <a:gd name="connsiteY3" fmla="*/ 0 h 1828800"/>
              <a:gd name="connsiteX4" fmla="*/ 0 w 5274526"/>
              <a:gd name="connsiteY4" fmla="*/ 5575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4526" h="1828800">
                <a:moveTo>
                  <a:pt x="0" y="55756"/>
                </a:moveTo>
                <a:lnTo>
                  <a:pt x="769434" y="1828800"/>
                </a:lnTo>
                <a:lnTo>
                  <a:pt x="5274526" y="1795347"/>
                </a:lnTo>
                <a:lnTo>
                  <a:pt x="4605453" y="0"/>
                </a:lnTo>
                <a:lnTo>
                  <a:pt x="0" y="55756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18084E09-E38C-5827-6952-25F3BCE775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560896" y="3329000"/>
            <a:ext cx="5037587" cy="1614127"/>
          </a:xfrm>
          <a:prstGeom prst="rect">
            <a:avLst/>
          </a:prstGeom>
          <a:effectLst>
            <a:outerShdw blurRad="50800" dist="165100" dir="13380000" sx="102000" sy="102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42270D4B-91ED-1D64-5B02-E72DABE88DEB}"/>
              </a:ext>
            </a:extLst>
          </p:cNvPr>
          <p:cNvSpPr txBox="1"/>
          <p:nvPr/>
        </p:nvSpPr>
        <p:spPr>
          <a:xfrm>
            <a:off x="13439102" y="3684861"/>
            <a:ext cx="454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2800" b="1" dirty="0">
                <a:solidFill>
                  <a:srgbClr val="3B3E40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圖傳</a:t>
            </a:r>
            <a:endParaRPr lang="en-US" altLang="zh-TW" sz="2800" b="1" dirty="0">
              <a:solidFill>
                <a:srgbClr val="3B3E40"/>
              </a:solidFill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  <a:p>
            <a:pPr algn="l" fontAlgn="base"/>
            <a:r>
              <a:rPr lang="en-US" altLang="zh-TW" sz="2800" b="1" i="0" dirty="0">
                <a:solidFill>
                  <a:srgbClr val="3B3E40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720p 30fps 6Mbps</a:t>
            </a:r>
            <a:endParaRPr lang="en-US" altLang="zh-TW" sz="2800" b="0" i="0" dirty="0">
              <a:solidFill>
                <a:srgbClr val="3B3E40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F8B72360-12BA-7A2B-426E-44C26C4F2004}"/>
              </a:ext>
            </a:extLst>
          </p:cNvPr>
          <p:cNvSpPr/>
          <p:nvPr/>
        </p:nvSpPr>
        <p:spPr>
          <a:xfrm>
            <a:off x="12767241" y="5794921"/>
            <a:ext cx="5410200" cy="1939379"/>
          </a:xfrm>
          <a:custGeom>
            <a:avLst/>
            <a:gdLst>
              <a:gd name="connsiteX0" fmla="*/ 0 w 5274526"/>
              <a:gd name="connsiteY0" fmla="*/ 55756 h 1828800"/>
              <a:gd name="connsiteX1" fmla="*/ 769434 w 5274526"/>
              <a:gd name="connsiteY1" fmla="*/ 1828800 h 1828800"/>
              <a:gd name="connsiteX2" fmla="*/ 5274526 w 5274526"/>
              <a:gd name="connsiteY2" fmla="*/ 1795347 h 1828800"/>
              <a:gd name="connsiteX3" fmla="*/ 4605453 w 5274526"/>
              <a:gd name="connsiteY3" fmla="*/ 0 h 1828800"/>
              <a:gd name="connsiteX4" fmla="*/ 0 w 5274526"/>
              <a:gd name="connsiteY4" fmla="*/ 5575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4526" h="1828800">
                <a:moveTo>
                  <a:pt x="0" y="55756"/>
                </a:moveTo>
                <a:lnTo>
                  <a:pt x="769434" y="1828800"/>
                </a:lnTo>
                <a:lnTo>
                  <a:pt x="5274526" y="1795347"/>
                </a:lnTo>
                <a:lnTo>
                  <a:pt x="4605453" y="0"/>
                </a:lnTo>
                <a:lnTo>
                  <a:pt x="0" y="55756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7" name="Picture 5">
            <a:extLst>
              <a:ext uri="{FF2B5EF4-FFF2-40B4-BE49-F238E27FC236}">
                <a16:creationId xmlns:a16="http://schemas.microsoft.com/office/drawing/2014/main" id="{679CCF64-0FAF-00F3-4E24-2F32726CC2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063654" y="6004910"/>
            <a:ext cx="5037587" cy="1614127"/>
          </a:xfrm>
          <a:prstGeom prst="rect">
            <a:avLst/>
          </a:prstGeom>
          <a:effectLst>
            <a:outerShdw blurRad="50800" dist="165100" dir="13380000" sx="102000" sy="102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172B20A-2349-F2E2-BF8C-22AB3EF2C120}"/>
              </a:ext>
            </a:extLst>
          </p:cNvPr>
          <p:cNvSpPr txBox="1"/>
          <p:nvPr/>
        </p:nvSpPr>
        <p:spPr>
          <a:xfrm>
            <a:off x="13820102" y="6543968"/>
            <a:ext cx="454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2800" b="1" dirty="0">
                <a:solidFill>
                  <a:srgbClr val="3B3E40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內置配備的對接</a:t>
            </a:r>
            <a:endParaRPr lang="en-US" altLang="zh-TW" sz="2800" b="1" i="0" dirty="0">
              <a:solidFill>
                <a:srgbClr val="3B3E40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342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4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8F7C0920-7A27-B4C5-3D59-2A6559B2317B}"/>
              </a:ext>
            </a:extLst>
          </p:cNvPr>
          <p:cNvGrpSpPr/>
          <p:nvPr/>
        </p:nvGrpSpPr>
        <p:grpSpPr>
          <a:xfrm>
            <a:off x="0" y="0"/>
            <a:ext cx="18375086" cy="10820400"/>
            <a:chOff x="-14696" y="0"/>
            <a:chExt cx="18375086" cy="10820400"/>
          </a:xfrm>
          <a:effectLst/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98C2CFD-BDAD-043E-9E13-F3FB9C471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0"/>
              <a:ext cx="5410200" cy="54102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C4F3736-47C3-8F22-C0AD-7B47B5FAA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86" y="0"/>
              <a:ext cx="5410200" cy="54102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2514F41-B6DB-3952-1B04-3A14E35DB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696" y="5410200"/>
              <a:ext cx="5410200" cy="54102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2B455D3-AF28-A639-1350-F45C65718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04" y="5410200"/>
              <a:ext cx="5410200" cy="54102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80696A5-15B2-9916-E1A2-5BE57DE3F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349"/>
            <a:stretch/>
          </p:blipFill>
          <p:spPr>
            <a:xfrm>
              <a:off x="16237676" y="0"/>
              <a:ext cx="2037013" cy="54102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E68868-B322-AA00-CB31-313D207BA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6590" y="0"/>
              <a:ext cx="5410200" cy="5410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E6436C8-0115-3C6C-70A0-164CEF63D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1286" y="5382986"/>
              <a:ext cx="5410200" cy="54102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E3B7B8B-C727-91DD-B9B6-895D3C838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493"/>
            <a:stretch/>
          </p:blipFill>
          <p:spPr>
            <a:xfrm>
              <a:off x="16222980" y="5410200"/>
              <a:ext cx="2137410" cy="5410200"/>
            </a:xfrm>
            <a:prstGeom prst="rect">
              <a:avLst/>
            </a:prstGeom>
          </p:spPr>
        </p:pic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61DA8C37-2CE3-7F41-8B32-F8E94B7EE8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072" t="14326" r="10898" b="9266"/>
          <a:stretch/>
        </p:blipFill>
        <p:spPr>
          <a:xfrm>
            <a:off x="7013500" y="3315691"/>
            <a:ext cx="4268619" cy="3176646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647890FA-C4FC-9488-11C8-350718785711}"/>
              </a:ext>
            </a:extLst>
          </p:cNvPr>
          <p:cNvSpPr/>
          <p:nvPr/>
        </p:nvSpPr>
        <p:spPr>
          <a:xfrm>
            <a:off x="1820413" y="756964"/>
            <a:ext cx="3791415" cy="872771"/>
          </a:xfrm>
          <a:custGeom>
            <a:avLst/>
            <a:gdLst>
              <a:gd name="connsiteX0" fmla="*/ 0 w 3791415"/>
              <a:gd name="connsiteY0" fmla="*/ 468351 h 872771"/>
              <a:gd name="connsiteX1" fmla="*/ 66907 w 3791415"/>
              <a:gd name="connsiteY1" fmla="*/ 434898 h 872771"/>
              <a:gd name="connsiteX2" fmla="*/ 646771 w 3791415"/>
              <a:gd name="connsiteY2" fmla="*/ 11151 h 872771"/>
              <a:gd name="connsiteX3" fmla="*/ 479502 w 3791415"/>
              <a:gd name="connsiteY3" fmla="*/ 278781 h 872771"/>
              <a:gd name="connsiteX4" fmla="*/ 156117 w 3791415"/>
              <a:gd name="connsiteY4" fmla="*/ 713678 h 872771"/>
              <a:gd name="connsiteX5" fmla="*/ 959005 w 3791415"/>
              <a:gd name="connsiteY5" fmla="*/ 100361 h 872771"/>
              <a:gd name="connsiteX6" fmla="*/ 858644 w 3791415"/>
              <a:gd name="connsiteY6" fmla="*/ 323386 h 872771"/>
              <a:gd name="connsiteX7" fmla="*/ 724829 w 3791415"/>
              <a:gd name="connsiteY7" fmla="*/ 669073 h 872771"/>
              <a:gd name="connsiteX8" fmla="*/ 1170878 w 3791415"/>
              <a:gd name="connsiteY8" fmla="*/ 367990 h 872771"/>
              <a:gd name="connsiteX9" fmla="*/ 1717288 w 3791415"/>
              <a:gd name="connsiteY9" fmla="*/ 0 h 872771"/>
              <a:gd name="connsiteX10" fmla="*/ 1360449 w 3791415"/>
              <a:gd name="connsiteY10" fmla="*/ 724829 h 872771"/>
              <a:gd name="connsiteX11" fmla="*/ 1304693 w 3791415"/>
              <a:gd name="connsiteY11" fmla="*/ 869795 h 872771"/>
              <a:gd name="connsiteX12" fmla="*/ 1773044 w 3791415"/>
              <a:gd name="connsiteY12" fmla="*/ 512956 h 872771"/>
              <a:gd name="connsiteX13" fmla="*/ 2375210 w 3791415"/>
              <a:gd name="connsiteY13" fmla="*/ 122664 h 872771"/>
              <a:gd name="connsiteX14" fmla="*/ 2219093 w 3791415"/>
              <a:gd name="connsiteY14" fmla="*/ 423747 h 872771"/>
              <a:gd name="connsiteX15" fmla="*/ 2152185 w 3791415"/>
              <a:gd name="connsiteY15" fmla="*/ 579864 h 872771"/>
              <a:gd name="connsiteX16" fmla="*/ 2943922 w 3791415"/>
              <a:gd name="connsiteY16" fmla="*/ 178420 h 872771"/>
              <a:gd name="connsiteX17" fmla="*/ 2587083 w 3791415"/>
              <a:gd name="connsiteY17" fmla="*/ 646771 h 872771"/>
              <a:gd name="connsiteX18" fmla="*/ 3412273 w 3791415"/>
              <a:gd name="connsiteY18" fmla="*/ 111512 h 872771"/>
              <a:gd name="connsiteX19" fmla="*/ 3445727 w 3791415"/>
              <a:gd name="connsiteY19" fmla="*/ 89210 h 872771"/>
              <a:gd name="connsiteX20" fmla="*/ 3311912 w 3791415"/>
              <a:gd name="connsiteY20" fmla="*/ 334537 h 872771"/>
              <a:gd name="connsiteX21" fmla="*/ 3233854 w 3791415"/>
              <a:gd name="connsiteY21" fmla="*/ 557561 h 872771"/>
              <a:gd name="connsiteX22" fmla="*/ 3791415 w 3791415"/>
              <a:gd name="connsiteY22" fmla="*/ 144966 h 87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91415" h="872771">
                <a:moveTo>
                  <a:pt x="0" y="468351"/>
                </a:moveTo>
                <a:cubicBezTo>
                  <a:pt x="22302" y="457200"/>
                  <a:pt x="46693" y="449497"/>
                  <a:pt x="66907" y="434898"/>
                </a:cubicBezTo>
                <a:cubicBezTo>
                  <a:pt x="684040" y="-10808"/>
                  <a:pt x="397576" y="135751"/>
                  <a:pt x="646771" y="11151"/>
                </a:cubicBezTo>
                <a:cubicBezTo>
                  <a:pt x="591015" y="100361"/>
                  <a:pt x="539739" y="192533"/>
                  <a:pt x="479502" y="278781"/>
                </a:cubicBezTo>
                <a:cubicBezTo>
                  <a:pt x="376063" y="426886"/>
                  <a:pt x="12559" y="823340"/>
                  <a:pt x="156117" y="713678"/>
                </a:cubicBezTo>
                <a:lnTo>
                  <a:pt x="959005" y="100361"/>
                </a:lnTo>
                <a:cubicBezTo>
                  <a:pt x="1056783" y="-62601"/>
                  <a:pt x="948142" y="114557"/>
                  <a:pt x="858644" y="323386"/>
                </a:cubicBezTo>
                <a:cubicBezTo>
                  <a:pt x="809971" y="436956"/>
                  <a:pt x="769434" y="553844"/>
                  <a:pt x="724829" y="669073"/>
                </a:cubicBezTo>
                <a:cubicBezTo>
                  <a:pt x="773403" y="911948"/>
                  <a:pt x="714914" y="704781"/>
                  <a:pt x="1170878" y="367990"/>
                </a:cubicBezTo>
                <a:cubicBezTo>
                  <a:pt x="1347509" y="237524"/>
                  <a:pt x="1717288" y="0"/>
                  <a:pt x="1717288" y="0"/>
                </a:cubicBezTo>
                <a:cubicBezTo>
                  <a:pt x="1541559" y="566240"/>
                  <a:pt x="1717512" y="99969"/>
                  <a:pt x="1360449" y="724829"/>
                </a:cubicBezTo>
                <a:cubicBezTo>
                  <a:pt x="1334762" y="769780"/>
                  <a:pt x="1258638" y="893445"/>
                  <a:pt x="1304693" y="869795"/>
                </a:cubicBezTo>
                <a:cubicBezTo>
                  <a:pt x="1479286" y="780139"/>
                  <a:pt x="1611202" y="623987"/>
                  <a:pt x="1773044" y="512956"/>
                </a:cubicBezTo>
                <a:cubicBezTo>
                  <a:pt x="2641847" y="-83083"/>
                  <a:pt x="2030115" y="398738"/>
                  <a:pt x="2375210" y="122664"/>
                </a:cubicBezTo>
                <a:cubicBezTo>
                  <a:pt x="2323171" y="223025"/>
                  <a:pt x="2268657" y="322141"/>
                  <a:pt x="2219093" y="423747"/>
                </a:cubicBezTo>
                <a:cubicBezTo>
                  <a:pt x="2194271" y="474632"/>
                  <a:pt x="2096405" y="570163"/>
                  <a:pt x="2152185" y="579864"/>
                </a:cubicBezTo>
                <a:cubicBezTo>
                  <a:pt x="2324044" y="609752"/>
                  <a:pt x="2902130" y="204291"/>
                  <a:pt x="2943922" y="178420"/>
                </a:cubicBezTo>
                <a:cubicBezTo>
                  <a:pt x="2824976" y="334537"/>
                  <a:pt x="2422423" y="753578"/>
                  <a:pt x="2587083" y="646771"/>
                </a:cubicBezTo>
                <a:lnTo>
                  <a:pt x="3412273" y="111512"/>
                </a:lnTo>
                <a:cubicBezTo>
                  <a:pt x="3423513" y="104213"/>
                  <a:pt x="3445727" y="89210"/>
                  <a:pt x="3445727" y="89210"/>
                </a:cubicBezTo>
                <a:cubicBezTo>
                  <a:pt x="3401122" y="170986"/>
                  <a:pt x="3350305" y="249668"/>
                  <a:pt x="3311912" y="334537"/>
                </a:cubicBezTo>
                <a:cubicBezTo>
                  <a:pt x="3279448" y="406299"/>
                  <a:pt x="3157964" y="578641"/>
                  <a:pt x="3233854" y="557561"/>
                </a:cubicBezTo>
                <a:cubicBezTo>
                  <a:pt x="3447209" y="498296"/>
                  <a:pt x="3631498" y="304883"/>
                  <a:pt x="3791415" y="144966"/>
                </a:cubicBezTo>
              </a:path>
            </a:pathLst>
          </a:custGeom>
          <a:noFill/>
          <a:ln w="6350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 descr="一張含有 文字 的圖片&#10;&#10;自動產生的描述">
            <a:extLst>
              <a:ext uri="{FF2B5EF4-FFF2-40B4-BE49-F238E27FC236}">
                <a16:creationId xmlns:a16="http://schemas.microsoft.com/office/drawing/2014/main" id="{7263A5EC-5299-ECB3-8A30-2D6146BE1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1279" y="579609"/>
            <a:ext cx="6902254" cy="1418099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7D406AE-C2E0-678A-9F13-3DFA9E0905D0}"/>
              </a:ext>
            </a:extLst>
          </p:cNvPr>
          <p:cNvSpPr/>
          <p:nvPr/>
        </p:nvSpPr>
        <p:spPr>
          <a:xfrm>
            <a:off x="263912" y="495300"/>
            <a:ext cx="6746488" cy="1219200"/>
          </a:xfrm>
          <a:prstGeom prst="roundRect">
            <a:avLst>
              <a:gd name="adj" fmla="val 1329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i="0" dirty="0">
                <a:solidFill>
                  <a:srgbClr val="3B3E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紅外深度傳感器</a:t>
            </a:r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2A625368-45C9-14AA-1931-B434AA2DB164}"/>
              </a:ext>
            </a:extLst>
          </p:cNvPr>
          <p:cNvSpPr/>
          <p:nvPr/>
        </p:nvSpPr>
        <p:spPr>
          <a:xfrm>
            <a:off x="1346486" y="3444284"/>
            <a:ext cx="5410200" cy="1939379"/>
          </a:xfrm>
          <a:custGeom>
            <a:avLst/>
            <a:gdLst>
              <a:gd name="connsiteX0" fmla="*/ 0 w 5274526"/>
              <a:gd name="connsiteY0" fmla="*/ 55756 h 1828800"/>
              <a:gd name="connsiteX1" fmla="*/ 769434 w 5274526"/>
              <a:gd name="connsiteY1" fmla="*/ 1828800 h 1828800"/>
              <a:gd name="connsiteX2" fmla="*/ 5274526 w 5274526"/>
              <a:gd name="connsiteY2" fmla="*/ 1795347 h 1828800"/>
              <a:gd name="connsiteX3" fmla="*/ 4605453 w 5274526"/>
              <a:gd name="connsiteY3" fmla="*/ 0 h 1828800"/>
              <a:gd name="connsiteX4" fmla="*/ 0 w 5274526"/>
              <a:gd name="connsiteY4" fmla="*/ 5575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4526" h="1828800">
                <a:moveTo>
                  <a:pt x="0" y="55756"/>
                </a:moveTo>
                <a:lnTo>
                  <a:pt x="769434" y="1828800"/>
                </a:lnTo>
                <a:lnTo>
                  <a:pt x="5274526" y="1795347"/>
                </a:lnTo>
                <a:lnTo>
                  <a:pt x="4605453" y="0"/>
                </a:lnTo>
                <a:lnTo>
                  <a:pt x="0" y="55756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C54C09D0-073D-42E0-20E6-2B4BC173BB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42899" y="3654273"/>
            <a:ext cx="5037587" cy="1614127"/>
          </a:xfrm>
          <a:prstGeom prst="rect">
            <a:avLst/>
          </a:prstGeom>
          <a:effectLst>
            <a:outerShdw blurRad="50800" dist="165100" dir="13380000" sx="102000" sy="102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47C818-CC2D-618C-7D5D-A0D06BABB90B}"/>
              </a:ext>
            </a:extLst>
          </p:cNvPr>
          <p:cNvSpPr txBox="1"/>
          <p:nvPr/>
        </p:nvSpPr>
        <p:spPr>
          <a:xfrm>
            <a:off x="2399347" y="4010134"/>
            <a:ext cx="454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2800" b="1" dirty="0">
                <a:solidFill>
                  <a:srgbClr val="3B3E40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範圍</a:t>
            </a:r>
            <a:endParaRPr lang="zh-TW" altLang="en-US" sz="2800" b="1" i="0" dirty="0">
              <a:solidFill>
                <a:srgbClr val="3B3E40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  <a:p>
            <a:pPr algn="l" fontAlgn="base"/>
            <a:r>
              <a:rPr lang="zh-TW" altLang="en-US" sz="2800" b="1" i="0" dirty="0">
                <a:solidFill>
                  <a:srgbClr val="3B3E40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 </a:t>
            </a:r>
            <a:r>
              <a:rPr lang="en-US" altLang="zh-TW" sz="2800" b="1" i="0" dirty="0">
                <a:solidFill>
                  <a:srgbClr val="3B3E40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1</a:t>
            </a:r>
            <a:r>
              <a:rPr lang="zh-TW" altLang="en-US" sz="2800" b="1" i="0" dirty="0">
                <a:solidFill>
                  <a:srgbClr val="3B3E40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 </a:t>
            </a:r>
            <a:r>
              <a:rPr lang="en-US" altLang="zh-TW" sz="2800" b="1" i="0" dirty="0">
                <a:solidFill>
                  <a:srgbClr val="3B3E40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~</a:t>
            </a:r>
            <a:r>
              <a:rPr lang="zh-TW" altLang="en-US" sz="2800" b="1" i="0" dirty="0">
                <a:solidFill>
                  <a:srgbClr val="3B3E40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 </a:t>
            </a:r>
            <a:r>
              <a:rPr lang="en-US" altLang="zh-TW" sz="2800" b="1" i="0" dirty="0">
                <a:solidFill>
                  <a:srgbClr val="3B3E40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10</a:t>
            </a:r>
            <a:r>
              <a:rPr lang="zh-TW" altLang="en-US" sz="2800" b="1" i="0" dirty="0">
                <a:solidFill>
                  <a:srgbClr val="3B3E40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 米</a:t>
            </a:r>
            <a:endParaRPr lang="en-US" altLang="zh-TW" sz="2800" b="1" i="0" dirty="0">
              <a:solidFill>
                <a:srgbClr val="3B3E40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DDB8DA03-D332-C869-0061-1E7DFDE0F02E}"/>
              </a:ext>
            </a:extLst>
          </p:cNvPr>
          <p:cNvSpPr/>
          <p:nvPr/>
        </p:nvSpPr>
        <p:spPr>
          <a:xfrm>
            <a:off x="1066800" y="5871121"/>
            <a:ext cx="5410200" cy="1939379"/>
          </a:xfrm>
          <a:custGeom>
            <a:avLst/>
            <a:gdLst>
              <a:gd name="connsiteX0" fmla="*/ 0 w 5274526"/>
              <a:gd name="connsiteY0" fmla="*/ 55756 h 1828800"/>
              <a:gd name="connsiteX1" fmla="*/ 769434 w 5274526"/>
              <a:gd name="connsiteY1" fmla="*/ 1828800 h 1828800"/>
              <a:gd name="connsiteX2" fmla="*/ 5274526 w 5274526"/>
              <a:gd name="connsiteY2" fmla="*/ 1795347 h 1828800"/>
              <a:gd name="connsiteX3" fmla="*/ 4605453 w 5274526"/>
              <a:gd name="connsiteY3" fmla="*/ 0 h 1828800"/>
              <a:gd name="connsiteX4" fmla="*/ 0 w 5274526"/>
              <a:gd name="connsiteY4" fmla="*/ 5575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4526" h="1828800">
                <a:moveTo>
                  <a:pt x="0" y="55756"/>
                </a:moveTo>
                <a:lnTo>
                  <a:pt x="769434" y="1828800"/>
                </a:lnTo>
                <a:lnTo>
                  <a:pt x="5274526" y="1795347"/>
                </a:lnTo>
                <a:lnTo>
                  <a:pt x="4605453" y="0"/>
                </a:lnTo>
                <a:lnTo>
                  <a:pt x="0" y="55756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9" name="Picture 5">
            <a:extLst>
              <a:ext uri="{FF2B5EF4-FFF2-40B4-BE49-F238E27FC236}">
                <a16:creationId xmlns:a16="http://schemas.microsoft.com/office/drawing/2014/main" id="{5248F158-2F67-8D4D-1313-A0B9F5D235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63213" y="6081110"/>
            <a:ext cx="5037587" cy="1614127"/>
          </a:xfrm>
          <a:prstGeom prst="rect">
            <a:avLst/>
          </a:prstGeom>
          <a:effectLst>
            <a:outerShdw blurRad="50800" dist="165100" dir="13380000" sx="102000" sy="102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6FF03A0-2A16-4159-7720-BCB4ACB5B049}"/>
                  </a:ext>
                </a:extLst>
              </p:cNvPr>
              <p:cNvSpPr txBox="1"/>
              <p:nvPr/>
            </p:nvSpPr>
            <p:spPr>
              <a:xfrm>
                <a:off x="2466302" y="6601480"/>
                <a:ext cx="45440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en-US" altLang="zh-TW" sz="2800" b="1" i="0" dirty="0" err="1">
                    <a:solidFill>
                      <a:srgbClr val="3B3E40"/>
                    </a:solidFill>
                    <a:effectLst/>
                    <a:latin typeface="王漢宗仿宋體一標準" panose="02020600000000000000" pitchFamily="18" charset="-120"/>
                    <a:ea typeface="王漢宗仿宋體一標準" panose="02020600000000000000" pitchFamily="18" charset="-120"/>
                  </a:rPr>
                  <a:t>FOV</a:t>
                </a:r>
                <a:r>
                  <a:rPr lang="zh-TW" altLang="en-US" sz="2800" b="1" i="0" dirty="0">
                    <a:solidFill>
                      <a:srgbClr val="3B3E40"/>
                    </a:solidFill>
                    <a:effectLst/>
                    <a:latin typeface="王漢宗仿宋體一標準" panose="02020600000000000000" pitchFamily="18" charset="-120"/>
                    <a:ea typeface="王漢宗仿宋體一標準" panose="020206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smtClean="0">
                            <a:solidFill>
                              <a:srgbClr val="3B3E40"/>
                            </a:solidFill>
                            <a:effectLst/>
                            <a:latin typeface="Cambria Math" panose="02040503050406030204" pitchFamily="18" charset="0"/>
                            <a:ea typeface="王漢宗仿宋體一標準" panose="02020600000000000000" pitchFamily="18" charset="-12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srgbClr val="3B3E40"/>
                            </a:solidFill>
                            <a:latin typeface="Cambria Math" panose="02040503050406030204" pitchFamily="18" charset="0"/>
                            <a:ea typeface="王漢宗仿宋體一標準" panose="02020600000000000000" pitchFamily="18" charset="-120"/>
                          </a:rPr>
                          <m:t>2</m:t>
                        </m:r>
                        <m:r>
                          <a:rPr lang="en-US" altLang="zh-TW" sz="2800" b="1" i="1" smtClean="0">
                            <a:solidFill>
                              <a:srgbClr val="3B3E40"/>
                            </a:solidFill>
                            <a:latin typeface="Cambria Math" panose="02040503050406030204" pitchFamily="18" charset="0"/>
                            <a:ea typeface="王漢宗仿宋體一標準" panose="02020600000000000000" pitchFamily="18" charset="-120"/>
                          </a:rPr>
                          <m:t>0</m:t>
                        </m:r>
                      </m:e>
                      <m:sup>
                        <m:r>
                          <m:rPr>
                            <m:nor/>
                          </m:rPr>
                          <a:rPr lang="zh-TW" altLang="en-US" sz="2800" b="1" dirty="0">
                            <a:solidFill>
                              <a:srgbClr val="3B3E40"/>
                            </a:solidFill>
                            <a:latin typeface="王漢宗仿宋體一標準" panose="02020600000000000000" pitchFamily="18" charset="-120"/>
                            <a:ea typeface="王漢宗仿宋體一標準" panose="02020600000000000000" pitchFamily="18" charset="-120"/>
                          </a:rPr>
                          <m:t>。</m:t>
                        </m:r>
                      </m:sup>
                    </m:sSup>
                  </m:oMath>
                </a14:m>
                <a:endParaRPr lang="en-US" altLang="zh-TW" sz="2800" b="1" i="0" dirty="0">
                  <a:solidFill>
                    <a:srgbClr val="3B3E40"/>
                  </a:solidFill>
                  <a:effectLst/>
                  <a:latin typeface="王漢宗仿宋體一標準" panose="02020600000000000000" pitchFamily="18" charset="-120"/>
                  <a:ea typeface="王漢宗仿宋體一標準" panose="02020600000000000000" pitchFamily="18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6FF03A0-2A16-4159-7720-BCB4ACB5B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302" y="6601480"/>
                <a:ext cx="4544098" cy="523220"/>
              </a:xfrm>
              <a:prstGeom prst="rect">
                <a:avLst/>
              </a:prstGeom>
              <a:blipFill>
                <a:blip r:embed="rId9"/>
                <a:stretch>
                  <a:fillRect l="-2819" t="-12791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圖片 31">
            <a:extLst>
              <a:ext uri="{FF2B5EF4-FFF2-40B4-BE49-F238E27FC236}">
                <a16:creationId xmlns:a16="http://schemas.microsoft.com/office/drawing/2014/main" id="{B6E6DE51-B131-394F-AF88-51AABC2FAF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57387" y="6044041"/>
            <a:ext cx="6598734" cy="25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5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5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1DA8C37-2CE3-7F41-8B32-F8E94B7EE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072" t="14326" r="10898" b="9266"/>
          <a:stretch/>
        </p:blipFill>
        <p:spPr>
          <a:xfrm>
            <a:off x="7519041" y="647700"/>
            <a:ext cx="3869620" cy="2879717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647890FA-C4FC-9488-11C8-350718785711}"/>
              </a:ext>
            </a:extLst>
          </p:cNvPr>
          <p:cNvSpPr/>
          <p:nvPr/>
        </p:nvSpPr>
        <p:spPr>
          <a:xfrm>
            <a:off x="1820413" y="756964"/>
            <a:ext cx="3791415" cy="872771"/>
          </a:xfrm>
          <a:custGeom>
            <a:avLst/>
            <a:gdLst>
              <a:gd name="connsiteX0" fmla="*/ 0 w 3791415"/>
              <a:gd name="connsiteY0" fmla="*/ 468351 h 872771"/>
              <a:gd name="connsiteX1" fmla="*/ 66907 w 3791415"/>
              <a:gd name="connsiteY1" fmla="*/ 434898 h 872771"/>
              <a:gd name="connsiteX2" fmla="*/ 646771 w 3791415"/>
              <a:gd name="connsiteY2" fmla="*/ 11151 h 872771"/>
              <a:gd name="connsiteX3" fmla="*/ 479502 w 3791415"/>
              <a:gd name="connsiteY3" fmla="*/ 278781 h 872771"/>
              <a:gd name="connsiteX4" fmla="*/ 156117 w 3791415"/>
              <a:gd name="connsiteY4" fmla="*/ 713678 h 872771"/>
              <a:gd name="connsiteX5" fmla="*/ 959005 w 3791415"/>
              <a:gd name="connsiteY5" fmla="*/ 100361 h 872771"/>
              <a:gd name="connsiteX6" fmla="*/ 858644 w 3791415"/>
              <a:gd name="connsiteY6" fmla="*/ 323386 h 872771"/>
              <a:gd name="connsiteX7" fmla="*/ 724829 w 3791415"/>
              <a:gd name="connsiteY7" fmla="*/ 669073 h 872771"/>
              <a:gd name="connsiteX8" fmla="*/ 1170878 w 3791415"/>
              <a:gd name="connsiteY8" fmla="*/ 367990 h 872771"/>
              <a:gd name="connsiteX9" fmla="*/ 1717288 w 3791415"/>
              <a:gd name="connsiteY9" fmla="*/ 0 h 872771"/>
              <a:gd name="connsiteX10" fmla="*/ 1360449 w 3791415"/>
              <a:gd name="connsiteY10" fmla="*/ 724829 h 872771"/>
              <a:gd name="connsiteX11" fmla="*/ 1304693 w 3791415"/>
              <a:gd name="connsiteY11" fmla="*/ 869795 h 872771"/>
              <a:gd name="connsiteX12" fmla="*/ 1773044 w 3791415"/>
              <a:gd name="connsiteY12" fmla="*/ 512956 h 872771"/>
              <a:gd name="connsiteX13" fmla="*/ 2375210 w 3791415"/>
              <a:gd name="connsiteY13" fmla="*/ 122664 h 872771"/>
              <a:gd name="connsiteX14" fmla="*/ 2219093 w 3791415"/>
              <a:gd name="connsiteY14" fmla="*/ 423747 h 872771"/>
              <a:gd name="connsiteX15" fmla="*/ 2152185 w 3791415"/>
              <a:gd name="connsiteY15" fmla="*/ 579864 h 872771"/>
              <a:gd name="connsiteX16" fmla="*/ 2943922 w 3791415"/>
              <a:gd name="connsiteY16" fmla="*/ 178420 h 872771"/>
              <a:gd name="connsiteX17" fmla="*/ 2587083 w 3791415"/>
              <a:gd name="connsiteY17" fmla="*/ 646771 h 872771"/>
              <a:gd name="connsiteX18" fmla="*/ 3412273 w 3791415"/>
              <a:gd name="connsiteY18" fmla="*/ 111512 h 872771"/>
              <a:gd name="connsiteX19" fmla="*/ 3445727 w 3791415"/>
              <a:gd name="connsiteY19" fmla="*/ 89210 h 872771"/>
              <a:gd name="connsiteX20" fmla="*/ 3311912 w 3791415"/>
              <a:gd name="connsiteY20" fmla="*/ 334537 h 872771"/>
              <a:gd name="connsiteX21" fmla="*/ 3233854 w 3791415"/>
              <a:gd name="connsiteY21" fmla="*/ 557561 h 872771"/>
              <a:gd name="connsiteX22" fmla="*/ 3791415 w 3791415"/>
              <a:gd name="connsiteY22" fmla="*/ 144966 h 87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91415" h="872771">
                <a:moveTo>
                  <a:pt x="0" y="468351"/>
                </a:moveTo>
                <a:cubicBezTo>
                  <a:pt x="22302" y="457200"/>
                  <a:pt x="46693" y="449497"/>
                  <a:pt x="66907" y="434898"/>
                </a:cubicBezTo>
                <a:cubicBezTo>
                  <a:pt x="684040" y="-10808"/>
                  <a:pt x="397576" y="135751"/>
                  <a:pt x="646771" y="11151"/>
                </a:cubicBezTo>
                <a:cubicBezTo>
                  <a:pt x="591015" y="100361"/>
                  <a:pt x="539739" y="192533"/>
                  <a:pt x="479502" y="278781"/>
                </a:cubicBezTo>
                <a:cubicBezTo>
                  <a:pt x="376063" y="426886"/>
                  <a:pt x="12559" y="823340"/>
                  <a:pt x="156117" y="713678"/>
                </a:cubicBezTo>
                <a:lnTo>
                  <a:pt x="959005" y="100361"/>
                </a:lnTo>
                <a:cubicBezTo>
                  <a:pt x="1056783" y="-62601"/>
                  <a:pt x="948142" y="114557"/>
                  <a:pt x="858644" y="323386"/>
                </a:cubicBezTo>
                <a:cubicBezTo>
                  <a:pt x="809971" y="436956"/>
                  <a:pt x="769434" y="553844"/>
                  <a:pt x="724829" y="669073"/>
                </a:cubicBezTo>
                <a:cubicBezTo>
                  <a:pt x="773403" y="911948"/>
                  <a:pt x="714914" y="704781"/>
                  <a:pt x="1170878" y="367990"/>
                </a:cubicBezTo>
                <a:cubicBezTo>
                  <a:pt x="1347509" y="237524"/>
                  <a:pt x="1717288" y="0"/>
                  <a:pt x="1717288" y="0"/>
                </a:cubicBezTo>
                <a:cubicBezTo>
                  <a:pt x="1541559" y="566240"/>
                  <a:pt x="1717512" y="99969"/>
                  <a:pt x="1360449" y="724829"/>
                </a:cubicBezTo>
                <a:cubicBezTo>
                  <a:pt x="1334762" y="769780"/>
                  <a:pt x="1258638" y="893445"/>
                  <a:pt x="1304693" y="869795"/>
                </a:cubicBezTo>
                <a:cubicBezTo>
                  <a:pt x="1479286" y="780139"/>
                  <a:pt x="1611202" y="623987"/>
                  <a:pt x="1773044" y="512956"/>
                </a:cubicBezTo>
                <a:cubicBezTo>
                  <a:pt x="2641847" y="-83083"/>
                  <a:pt x="2030115" y="398738"/>
                  <a:pt x="2375210" y="122664"/>
                </a:cubicBezTo>
                <a:cubicBezTo>
                  <a:pt x="2323171" y="223025"/>
                  <a:pt x="2268657" y="322141"/>
                  <a:pt x="2219093" y="423747"/>
                </a:cubicBezTo>
                <a:cubicBezTo>
                  <a:pt x="2194271" y="474632"/>
                  <a:pt x="2096405" y="570163"/>
                  <a:pt x="2152185" y="579864"/>
                </a:cubicBezTo>
                <a:cubicBezTo>
                  <a:pt x="2324044" y="609752"/>
                  <a:pt x="2902130" y="204291"/>
                  <a:pt x="2943922" y="178420"/>
                </a:cubicBezTo>
                <a:cubicBezTo>
                  <a:pt x="2824976" y="334537"/>
                  <a:pt x="2422423" y="753578"/>
                  <a:pt x="2587083" y="646771"/>
                </a:cubicBezTo>
                <a:lnTo>
                  <a:pt x="3412273" y="111512"/>
                </a:lnTo>
                <a:cubicBezTo>
                  <a:pt x="3423513" y="104213"/>
                  <a:pt x="3445727" y="89210"/>
                  <a:pt x="3445727" y="89210"/>
                </a:cubicBezTo>
                <a:cubicBezTo>
                  <a:pt x="3401122" y="170986"/>
                  <a:pt x="3350305" y="249668"/>
                  <a:pt x="3311912" y="334537"/>
                </a:cubicBezTo>
                <a:cubicBezTo>
                  <a:pt x="3279448" y="406299"/>
                  <a:pt x="3157964" y="578641"/>
                  <a:pt x="3233854" y="557561"/>
                </a:cubicBezTo>
                <a:cubicBezTo>
                  <a:pt x="3447209" y="498296"/>
                  <a:pt x="3631498" y="304883"/>
                  <a:pt x="3791415" y="144966"/>
                </a:cubicBezTo>
              </a:path>
            </a:pathLst>
          </a:custGeom>
          <a:noFill/>
          <a:ln w="6350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 descr="一張含有 文字 的圖片&#10;&#10;自動產生的描述">
            <a:extLst>
              <a:ext uri="{FF2B5EF4-FFF2-40B4-BE49-F238E27FC236}">
                <a16:creationId xmlns:a16="http://schemas.microsoft.com/office/drawing/2014/main" id="{7263A5EC-5299-ECB3-8A30-2D6146BE1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1279" y="579609"/>
            <a:ext cx="6902254" cy="1418099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7D406AE-C2E0-678A-9F13-3DFA9E0905D0}"/>
              </a:ext>
            </a:extLst>
          </p:cNvPr>
          <p:cNvSpPr/>
          <p:nvPr/>
        </p:nvSpPr>
        <p:spPr>
          <a:xfrm>
            <a:off x="263912" y="495300"/>
            <a:ext cx="6746488" cy="1219200"/>
          </a:xfrm>
          <a:prstGeom prst="roundRect">
            <a:avLst>
              <a:gd name="adj" fmla="val 1329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i="0" dirty="0">
                <a:solidFill>
                  <a:srgbClr val="3B3E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失敗的做法</a:t>
            </a: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C54C09D0-073D-42E0-20E6-2B4BC173BB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058865" y="4494464"/>
            <a:ext cx="8789972" cy="2816454"/>
          </a:xfrm>
          <a:prstGeom prst="rect">
            <a:avLst/>
          </a:prstGeom>
          <a:effectLst>
            <a:outerShdw blurRad="50800" dist="165100" dir="13380000" sx="102000" sy="102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47C818-CC2D-618C-7D5D-A0D06BABB90B}"/>
              </a:ext>
            </a:extLst>
          </p:cNvPr>
          <p:cNvSpPr txBox="1"/>
          <p:nvPr/>
        </p:nvSpPr>
        <p:spPr>
          <a:xfrm>
            <a:off x="6324600" y="5579525"/>
            <a:ext cx="7225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3600" b="1" i="0" dirty="0">
                <a:solidFill>
                  <a:schemeClr val="bg1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深度細節的解析，並創造地圖</a:t>
            </a:r>
            <a:endParaRPr lang="en-US" altLang="zh-TW" sz="3600" b="1" i="0" dirty="0">
              <a:solidFill>
                <a:schemeClr val="bg1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19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4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D2588C1B-9967-CDFE-F7BC-B0D79BF5FB67}"/>
              </a:ext>
            </a:extLst>
          </p:cNvPr>
          <p:cNvGrpSpPr/>
          <p:nvPr/>
        </p:nvGrpSpPr>
        <p:grpSpPr>
          <a:xfrm>
            <a:off x="-43543" y="38100"/>
            <a:ext cx="18375086" cy="10820400"/>
            <a:chOff x="-14696" y="0"/>
            <a:chExt cx="18375086" cy="10820400"/>
          </a:xfrm>
          <a:effectLst/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D8EF4D-31CF-DB6A-1D68-5B33D0C1D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0"/>
              <a:ext cx="5410200" cy="54102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0E3E60D-57EF-5441-E434-1F67C9363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86" y="0"/>
              <a:ext cx="5410200" cy="54102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F6CB3FB-C7B3-0CD7-46DD-0E55CD3A9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696" y="5410200"/>
              <a:ext cx="5410200" cy="54102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4E62555-064D-D746-FEB4-DC033A2E5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04" y="5410200"/>
              <a:ext cx="5410200" cy="54102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5AD1D7-2562-C689-3321-0E632DD74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349"/>
            <a:stretch/>
          </p:blipFill>
          <p:spPr>
            <a:xfrm>
              <a:off x="16237676" y="0"/>
              <a:ext cx="2037013" cy="54102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68C265D-3227-F1D6-6DCB-4AF1302E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6590" y="0"/>
              <a:ext cx="5410200" cy="5410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7C5DF5-8D9A-00EE-016C-B3CAF445C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1286" y="5382986"/>
              <a:ext cx="5410200" cy="54102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D21E5DC-7EBC-3B35-21A2-10B81402C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493"/>
            <a:stretch/>
          </p:blipFill>
          <p:spPr>
            <a:xfrm>
              <a:off x="16222980" y="5410200"/>
              <a:ext cx="2137410" cy="5410200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344FE429-FCEE-A5C4-F6E5-9B0209035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826" r="89565">
                        <a14:foregroundMark x1="17391" y1="63846" x2="16522" y2="59231"/>
                        <a14:foregroundMark x1="8696" y1="50000" x2="7826" y2="48462"/>
                        <a14:foregroundMark x1="46087" y1="13077" x2="52174" y2="13077"/>
                        <a14:foregroundMark x1="86957" y1="30769" x2="87826" y2="34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159" y="4049413"/>
            <a:ext cx="5007429" cy="566057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0F70E08-E029-CC15-6E48-8A978A5A1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4407" y="1937077"/>
            <a:ext cx="2999593" cy="235262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339E0E3-B30E-EE26-4A8D-E020AB986B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065" b="90785" l="19511" r="91057">
                        <a14:foregroundMark x1="54483" y1="66116" x2="45517" y2="40496"/>
                        <a14:foregroundMark x1="45517" y1="40496" x2="64828" y2="42975"/>
                        <a14:foregroundMark x1="64828" y1="42975" x2="65517" y2="58678"/>
                        <a14:foregroundMark x1="72414" y1="38017" x2="71724" y2="36364"/>
                        <a14:foregroundMark x1="45517" y1="40496" x2="42759" y2="46281"/>
                        <a14:foregroundMark x1="36552" y1="53719" x2="36552" y2="53719"/>
                        <a14:foregroundMark x1="34483" y1="65289" x2="34483" y2="65289"/>
                        <a14:foregroundMark x1="34483" y1="62810" x2="36552" y2="62810"/>
                        <a14:foregroundMark x1="44138" y1="68595" x2="44138" y2="69421"/>
                        <a14:foregroundMark x1="43448" y1="71074" x2="46207" y2="71074"/>
                        <a14:foregroundMark x1="49655" y1="71901" x2="49655" y2="71901"/>
                        <a14:foregroundMark x1="59310" y1="73554" x2="62069" y2="73554"/>
                        <a14:foregroundMark x1="62069" y1="72727" x2="68966" y2="71074"/>
                        <a14:foregroundMark x1="77931" y1="69421" x2="79310" y2="68595"/>
                        <a14:foregroundMark x1="78621" y1="65289" x2="78621" y2="64463"/>
                        <a14:foregroundMark x1="77931" y1="67769" x2="82069" y2="61983"/>
                        <a14:foregroundMark x1="79310" y1="62810" x2="81379" y2="57025"/>
                      </a14:backgroundRemoval>
                    </a14:imgEffect>
                  </a14:imgLayer>
                </a14:imgProps>
              </a:ext>
            </a:extLst>
          </a:blip>
          <a:srcRect l="10567" t="7850"/>
          <a:stretch/>
        </p:blipFill>
        <p:spPr>
          <a:xfrm>
            <a:off x="2518825" y="6170540"/>
            <a:ext cx="3600000" cy="309540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7DB03F-BF4A-183E-D4EC-9F64D5336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7886" y1="67000" x2="17886" y2="67000"/>
                        <a14:foregroundMark x1="87805" y1="44000" x2="87805" y2="44000"/>
                        <a14:foregroundMark x1="86992" y1="59000" x2="88618" y2="6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6253" y="3894764"/>
            <a:ext cx="2811779" cy="228599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5157332-BA60-22D8-F9DD-7D56E38428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4930" y1="55932" x2="71831" y2="372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96495" y="3009900"/>
            <a:ext cx="3381628" cy="281008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1741A51-096B-27FB-7551-68E9216663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1754" y1="77000" x2="68421" y2="66000"/>
                        <a14:foregroundMark x1="87719" y1="52000" x2="88596" y2="51000"/>
                        <a14:foregroundMark x1="85965" y1="51000" x2="85965" y2="51000"/>
                        <a14:foregroundMark x1="82456" y1="55000" x2="82456" y2="56000"/>
                        <a14:foregroundMark x1="74561" y1="70000" x2="72807" y2="72000"/>
                        <a14:foregroundMark x1="61404" y1="76000" x2="58772" y2="79000"/>
                        <a14:foregroundMark x1="58772" y1="81000" x2="57895" y2="80000"/>
                        <a14:foregroundMark x1="45614" y1="77000" x2="40351" y2="75000"/>
                        <a14:foregroundMark x1="33333" y1="74000" x2="30702" y2="68000"/>
                        <a14:foregroundMark x1="28070" y1="62000" x2="26316" y2="59000"/>
                        <a14:foregroundMark x1="25439" y1="58000" x2="26316" y2="53000"/>
                        <a14:foregroundMark x1="26316" y1="50000" x2="27193" y2="4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6017" y="5712407"/>
            <a:ext cx="3536769" cy="310242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2D84E2E1-D563-92E3-A2DC-FF9BC2767D1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4068" y1="66379" x2="58475" y2="68966"/>
                        <a14:foregroundMark x1="40678" y1="70690" x2="55085" y2="68966"/>
                        <a14:foregroundMark x1="36441" y1="59483" x2="37288" y2="56897"/>
                      </a14:backgroundRemoval>
                    </a14:imgEffect>
                  </a14:imgLayer>
                </a14:imgProps>
              </a:ext>
            </a:extLst>
          </a:blip>
          <a:srcRect l="16848" t="19778" r="7809" b="10997"/>
          <a:stretch/>
        </p:blipFill>
        <p:spPr>
          <a:xfrm>
            <a:off x="8628889" y="1628194"/>
            <a:ext cx="2604686" cy="235262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066F9F2-EDB5-E722-6FC6-E795D4B7A67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9474" r="92632">
                        <a14:foregroundMark x1="56842" y1="81250" x2="92632" y2="52500"/>
                      </a14:backgroundRemoval>
                    </a14:imgEffect>
                  </a14:imgLayer>
                </a14:imgProps>
              </a:ext>
            </a:extLst>
          </a:blip>
          <a:srcRect l="30722" t="26358"/>
          <a:stretch/>
        </p:blipFill>
        <p:spPr>
          <a:xfrm>
            <a:off x="10900306" y="2337879"/>
            <a:ext cx="1979957" cy="1772369"/>
          </a:xfrm>
          <a:prstGeom prst="rect">
            <a:avLst/>
          </a:prstGeom>
        </p:spPr>
      </p:pic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C1C1666F-BD3C-F295-F0A7-BAF4DB715E9F}"/>
              </a:ext>
            </a:extLst>
          </p:cNvPr>
          <p:cNvSpPr/>
          <p:nvPr/>
        </p:nvSpPr>
        <p:spPr>
          <a:xfrm>
            <a:off x="1820413" y="756964"/>
            <a:ext cx="3791415" cy="872771"/>
          </a:xfrm>
          <a:custGeom>
            <a:avLst/>
            <a:gdLst>
              <a:gd name="connsiteX0" fmla="*/ 0 w 3791415"/>
              <a:gd name="connsiteY0" fmla="*/ 468351 h 872771"/>
              <a:gd name="connsiteX1" fmla="*/ 66907 w 3791415"/>
              <a:gd name="connsiteY1" fmla="*/ 434898 h 872771"/>
              <a:gd name="connsiteX2" fmla="*/ 646771 w 3791415"/>
              <a:gd name="connsiteY2" fmla="*/ 11151 h 872771"/>
              <a:gd name="connsiteX3" fmla="*/ 479502 w 3791415"/>
              <a:gd name="connsiteY3" fmla="*/ 278781 h 872771"/>
              <a:gd name="connsiteX4" fmla="*/ 156117 w 3791415"/>
              <a:gd name="connsiteY4" fmla="*/ 713678 h 872771"/>
              <a:gd name="connsiteX5" fmla="*/ 959005 w 3791415"/>
              <a:gd name="connsiteY5" fmla="*/ 100361 h 872771"/>
              <a:gd name="connsiteX6" fmla="*/ 858644 w 3791415"/>
              <a:gd name="connsiteY6" fmla="*/ 323386 h 872771"/>
              <a:gd name="connsiteX7" fmla="*/ 724829 w 3791415"/>
              <a:gd name="connsiteY7" fmla="*/ 669073 h 872771"/>
              <a:gd name="connsiteX8" fmla="*/ 1170878 w 3791415"/>
              <a:gd name="connsiteY8" fmla="*/ 367990 h 872771"/>
              <a:gd name="connsiteX9" fmla="*/ 1717288 w 3791415"/>
              <a:gd name="connsiteY9" fmla="*/ 0 h 872771"/>
              <a:gd name="connsiteX10" fmla="*/ 1360449 w 3791415"/>
              <a:gd name="connsiteY10" fmla="*/ 724829 h 872771"/>
              <a:gd name="connsiteX11" fmla="*/ 1304693 w 3791415"/>
              <a:gd name="connsiteY11" fmla="*/ 869795 h 872771"/>
              <a:gd name="connsiteX12" fmla="*/ 1773044 w 3791415"/>
              <a:gd name="connsiteY12" fmla="*/ 512956 h 872771"/>
              <a:gd name="connsiteX13" fmla="*/ 2375210 w 3791415"/>
              <a:gd name="connsiteY13" fmla="*/ 122664 h 872771"/>
              <a:gd name="connsiteX14" fmla="*/ 2219093 w 3791415"/>
              <a:gd name="connsiteY14" fmla="*/ 423747 h 872771"/>
              <a:gd name="connsiteX15" fmla="*/ 2152185 w 3791415"/>
              <a:gd name="connsiteY15" fmla="*/ 579864 h 872771"/>
              <a:gd name="connsiteX16" fmla="*/ 2943922 w 3791415"/>
              <a:gd name="connsiteY16" fmla="*/ 178420 h 872771"/>
              <a:gd name="connsiteX17" fmla="*/ 2587083 w 3791415"/>
              <a:gd name="connsiteY17" fmla="*/ 646771 h 872771"/>
              <a:gd name="connsiteX18" fmla="*/ 3412273 w 3791415"/>
              <a:gd name="connsiteY18" fmla="*/ 111512 h 872771"/>
              <a:gd name="connsiteX19" fmla="*/ 3445727 w 3791415"/>
              <a:gd name="connsiteY19" fmla="*/ 89210 h 872771"/>
              <a:gd name="connsiteX20" fmla="*/ 3311912 w 3791415"/>
              <a:gd name="connsiteY20" fmla="*/ 334537 h 872771"/>
              <a:gd name="connsiteX21" fmla="*/ 3233854 w 3791415"/>
              <a:gd name="connsiteY21" fmla="*/ 557561 h 872771"/>
              <a:gd name="connsiteX22" fmla="*/ 3791415 w 3791415"/>
              <a:gd name="connsiteY22" fmla="*/ 144966 h 87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91415" h="872771">
                <a:moveTo>
                  <a:pt x="0" y="468351"/>
                </a:moveTo>
                <a:cubicBezTo>
                  <a:pt x="22302" y="457200"/>
                  <a:pt x="46693" y="449497"/>
                  <a:pt x="66907" y="434898"/>
                </a:cubicBezTo>
                <a:cubicBezTo>
                  <a:pt x="684040" y="-10808"/>
                  <a:pt x="397576" y="135751"/>
                  <a:pt x="646771" y="11151"/>
                </a:cubicBezTo>
                <a:cubicBezTo>
                  <a:pt x="591015" y="100361"/>
                  <a:pt x="539739" y="192533"/>
                  <a:pt x="479502" y="278781"/>
                </a:cubicBezTo>
                <a:cubicBezTo>
                  <a:pt x="376063" y="426886"/>
                  <a:pt x="12559" y="823340"/>
                  <a:pt x="156117" y="713678"/>
                </a:cubicBezTo>
                <a:lnTo>
                  <a:pt x="959005" y="100361"/>
                </a:lnTo>
                <a:cubicBezTo>
                  <a:pt x="1056783" y="-62601"/>
                  <a:pt x="948142" y="114557"/>
                  <a:pt x="858644" y="323386"/>
                </a:cubicBezTo>
                <a:cubicBezTo>
                  <a:pt x="809971" y="436956"/>
                  <a:pt x="769434" y="553844"/>
                  <a:pt x="724829" y="669073"/>
                </a:cubicBezTo>
                <a:cubicBezTo>
                  <a:pt x="773403" y="911948"/>
                  <a:pt x="714914" y="704781"/>
                  <a:pt x="1170878" y="367990"/>
                </a:cubicBezTo>
                <a:cubicBezTo>
                  <a:pt x="1347509" y="237524"/>
                  <a:pt x="1717288" y="0"/>
                  <a:pt x="1717288" y="0"/>
                </a:cubicBezTo>
                <a:cubicBezTo>
                  <a:pt x="1541559" y="566240"/>
                  <a:pt x="1717512" y="99969"/>
                  <a:pt x="1360449" y="724829"/>
                </a:cubicBezTo>
                <a:cubicBezTo>
                  <a:pt x="1334762" y="769780"/>
                  <a:pt x="1258638" y="893445"/>
                  <a:pt x="1304693" y="869795"/>
                </a:cubicBezTo>
                <a:cubicBezTo>
                  <a:pt x="1479286" y="780139"/>
                  <a:pt x="1611202" y="623987"/>
                  <a:pt x="1773044" y="512956"/>
                </a:cubicBezTo>
                <a:cubicBezTo>
                  <a:pt x="2641847" y="-83083"/>
                  <a:pt x="2030115" y="398738"/>
                  <a:pt x="2375210" y="122664"/>
                </a:cubicBezTo>
                <a:cubicBezTo>
                  <a:pt x="2323171" y="223025"/>
                  <a:pt x="2268657" y="322141"/>
                  <a:pt x="2219093" y="423747"/>
                </a:cubicBezTo>
                <a:cubicBezTo>
                  <a:pt x="2194271" y="474632"/>
                  <a:pt x="2096405" y="570163"/>
                  <a:pt x="2152185" y="579864"/>
                </a:cubicBezTo>
                <a:cubicBezTo>
                  <a:pt x="2324044" y="609752"/>
                  <a:pt x="2902130" y="204291"/>
                  <a:pt x="2943922" y="178420"/>
                </a:cubicBezTo>
                <a:cubicBezTo>
                  <a:pt x="2824976" y="334537"/>
                  <a:pt x="2422423" y="753578"/>
                  <a:pt x="2587083" y="646771"/>
                </a:cubicBezTo>
                <a:lnTo>
                  <a:pt x="3412273" y="111512"/>
                </a:lnTo>
                <a:cubicBezTo>
                  <a:pt x="3423513" y="104213"/>
                  <a:pt x="3445727" y="89210"/>
                  <a:pt x="3445727" y="89210"/>
                </a:cubicBezTo>
                <a:cubicBezTo>
                  <a:pt x="3401122" y="170986"/>
                  <a:pt x="3350305" y="249668"/>
                  <a:pt x="3311912" y="334537"/>
                </a:cubicBezTo>
                <a:cubicBezTo>
                  <a:pt x="3279448" y="406299"/>
                  <a:pt x="3157964" y="578641"/>
                  <a:pt x="3233854" y="557561"/>
                </a:cubicBezTo>
                <a:cubicBezTo>
                  <a:pt x="3447209" y="498296"/>
                  <a:pt x="3631498" y="304883"/>
                  <a:pt x="3791415" y="144966"/>
                </a:cubicBezTo>
              </a:path>
            </a:pathLst>
          </a:custGeom>
          <a:noFill/>
          <a:ln w="6350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 descr="一張含有 文字 的圖片&#10;&#10;自動產生的描述">
            <a:extLst>
              <a:ext uri="{FF2B5EF4-FFF2-40B4-BE49-F238E27FC236}">
                <a16:creationId xmlns:a16="http://schemas.microsoft.com/office/drawing/2014/main" id="{2265A9D1-C12E-5347-84CE-E76DB6E4A5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1279" y="579609"/>
            <a:ext cx="6902254" cy="1418099"/>
          </a:xfrm>
          <a:prstGeom prst="rect">
            <a:avLst/>
          </a:prstGeom>
        </p:spPr>
      </p:pic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CA30D3EC-5831-05D9-627B-70FB0439386D}"/>
              </a:ext>
            </a:extLst>
          </p:cNvPr>
          <p:cNvSpPr/>
          <p:nvPr/>
        </p:nvSpPr>
        <p:spPr>
          <a:xfrm>
            <a:off x="263912" y="571500"/>
            <a:ext cx="6746488" cy="1219200"/>
          </a:xfrm>
          <a:prstGeom prst="roundRect">
            <a:avLst>
              <a:gd name="adj" fmla="val 1329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i="0" dirty="0">
                <a:solidFill>
                  <a:srgbClr val="3B3E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麥卡納姆輪</a:t>
            </a:r>
          </a:p>
        </p:txBody>
      </p:sp>
    </p:spTree>
    <p:extLst>
      <p:ext uri="{BB962C8B-B14F-4D97-AF65-F5344CB8AC3E}">
        <p14:creationId xmlns:p14="http://schemas.microsoft.com/office/powerpoint/2010/main" val="165292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4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F4C0C6E7-CDC5-D78D-B0CA-844EB6AA21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698" b="76823" l="61347" r="98829">
                        <a14:foregroundMark x1="65373" y1="51042" x2="66618" y2="51302"/>
                        <a14:foregroundMark x1="78110" y1="50745" x2="80527" y2="51302"/>
                        <a14:foregroundMark x1="76574" y1="50391" x2="76918" y2="50470"/>
                        <a14:foregroundMark x1="75769" y1="49870" x2="77133" y2="49870"/>
                        <a14:foregroundMark x1="75622" y1="49479" x2="75622" y2="49870"/>
                        <a14:foregroundMark x1="75403" y1="51563" x2="75329" y2="52734"/>
                        <a14:foregroundMark x1="79209" y1="49219" x2="81552" y2="50911"/>
                        <a14:foregroundMark x1="81552" y1="50911" x2="78624" y2="53776"/>
                        <a14:foregroundMark x1="79183" y1="54557" x2="80673" y2="56641"/>
                        <a14:foregroundMark x1="78904" y1="54167" x2="79183" y2="54557"/>
                        <a14:foregroundMark x1="78624" y1="53776" x2="78904" y2="54167"/>
                        <a14:foregroundMark x1="80966" y1="49740" x2="80747" y2="49609"/>
                        <a14:foregroundMark x1="81040" y1="49870" x2="81259" y2="50000"/>
                        <a14:foregroundMark x1="81259" y1="49740" x2="81332" y2="49870"/>
                        <a14:foregroundMark x1="62372" y1="49609" x2="62372" y2="49870"/>
                        <a14:foregroundMark x1="62592" y1="49479" x2="62592" y2="49479"/>
                        <a14:foregroundMark x1="61487" y1="58817" x2="61420" y2="68359"/>
                        <a14:foregroundMark x1="61493" y1="57943" x2="61491" y2="58266"/>
                        <a14:foregroundMark x1="63104" y1="76172" x2="65485" y2="75113"/>
                        <a14:foregroundMark x1="77745" y1="75130" x2="79941" y2="75260"/>
                        <a14:foregroundMark x1="79502" y1="61198" x2="80161" y2="69141"/>
                        <a14:foregroundMark x1="76208" y1="76302" x2="77452" y2="76172"/>
                        <a14:foregroundMark x1="74924" y1="72021" x2="75695" y2="72135"/>
                        <a14:foregroundMark x1="69180" y1="73177" x2="70487" y2="73581"/>
                        <a14:foregroundMark x1="78697" y1="70443" x2="81040" y2="66276"/>
                        <a14:foregroundMark x1="81040" y1="66276" x2="81406" y2="58594"/>
                        <a14:foregroundMark x1="81113" y1="55078" x2="81991" y2="58854"/>
                        <a14:foregroundMark x1="77233" y1="62630" x2="76061" y2="64323"/>
                        <a14:foregroundMark x1="81625" y1="62500" x2="81991" y2="67188"/>
                        <a14:foregroundMark x1="81991" y1="67188" x2="80307" y2="70964"/>
                        <a14:foregroundMark x1="80307" y1="70964" x2="79575" y2="70964"/>
                        <a14:foregroundMark x1="78184" y1="76823" x2="80527" y2="76563"/>
                        <a14:foregroundMark x1="80600" y1="76563" x2="81113" y2="76172"/>
                        <a14:foregroundMark x1="81332" y1="71094" x2="81991" y2="67969"/>
                        <a14:foregroundMark x1="80307" y1="54818" x2="80307" y2="54818"/>
                        <a14:foregroundMark x1="72384" y1="73247" x2="74305" y2="73177"/>
                        <a14:foregroundMark x1="70717" y1="73307" x2="72235" y2="73252"/>
                        <a14:foregroundMark x1="74305" y1="73177" x2="74671" y2="73177"/>
                        <a14:foregroundMark x1="65007" y1="76823" x2="65593" y2="76563"/>
                        <a14:foregroundMark x1="64788" y1="76693" x2="64788" y2="76693"/>
                        <a14:foregroundMark x1="65007" y1="76693" x2="65373" y2="76432"/>
                        <a14:foregroundMark x1="68521" y1="50781" x2="68521" y2="51953"/>
                        <a14:foregroundMark x1="65739" y1="48958" x2="66032" y2="49089"/>
                        <a14:foregroundMark x1="77818" y1="48958" x2="77892" y2="48958"/>
                        <a14:foregroundMark x1="78038" y1="49089" x2="78038" y2="49089"/>
                        <a14:foregroundMark x1="78477" y1="48958" x2="78477" y2="48958"/>
                        <a14:foregroundMark x1="78624" y1="49089" x2="78770" y2="49089"/>
                        <a14:foregroundMark x1="79063" y1="49089" x2="79063" y2="49089"/>
                        <a14:foregroundMark x1="78697" y1="48958" x2="78624" y2="48958"/>
                        <a14:foregroundMark x1="78111" y1="49089" x2="78111" y2="49089"/>
                        <a14:foregroundMark x1="77745" y1="49089" x2="77745" y2="49089"/>
                        <a14:foregroundMark x1="77526" y1="48958" x2="77526" y2="48958"/>
                        <a14:foregroundMark x1="77892" y1="48958" x2="77892" y2="48958"/>
                        <a14:foregroundMark x1="77672" y1="48958" x2="77672" y2="48958"/>
                        <a14:foregroundMark x1="77526" y1="48958" x2="77526" y2="48958"/>
                        <a14:foregroundMark x1="77672" y1="48958" x2="77745" y2="48958"/>
                        <a14:foregroundMark x1="78111" y1="48958" x2="78184" y2="48958"/>
                        <a14:foregroundMark x1="78404" y1="48958" x2="78697" y2="48958"/>
                        <a14:foregroundMark x1="78331" y1="48958" x2="78551" y2="48958"/>
                        <a14:foregroundMark x1="77233" y1="49089" x2="78331" y2="49219"/>
                        <a14:backgroundMark x1="80893" y1="54167" x2="80893" y2="54167"/>
                        <a14:backgroundMark x1="80600" y1="54557" x2="80600" y2="54557"/>
                        <a14:backgroundMark x1="71376" y1="75651" x2="71523" y2="75651"/>
                        <a14:backgroundMark x1="70498" y1="73958" x2="70498" y2="73958"/>
                        <a14:backgroundMark x1="61493" y1="68620" x2="60981" y2="58073"/>
                        <a14:backgroundMark x1="61347" y1="68229" x2="61127" y2="67318"/>
                        <a14:backgroundMark x1="61274" y1="69271" x2="61127" y2="67057"/>
                        <a14:backgroundMark x1="61347" y1="58203" x2="61274" y2="58724"/>
                        <a14:backgroundMark x1="97804" y1="60807" x2="98682" y2="59375"/>
                        <a14:backgroundMark x1="99195" y1="60938" x2="98682" y2="5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51" t="46875" r="16252" b="20833"/>
          <a:stretch/>
        </p:blipFill>
        <p:spPr>
          <a:xfrm rot="5400000">
            <a:off x="7631061" y="1371600"/>
            <a:ext cx="3406878" cy="2514600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C977398F-E44F-24D1-ACE5-39887030EC1C}"/>
              </a:ext>
            </a:extLst>
          </p:cNvPr>
          <p:cNvSpPr/>
          <p:nvPr/>
        </p:nvSpPr>
        <p:spPr>
          <a:xfrm rot="10800000">
            <a:off x="10559143" y="1257300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5C68F569-D7F5-3C39-7046-1BEA6D3D208D}"/>
              </a:ext>
            </a:extLst>
          </p:cNvPr>
          <p:cNvSpPr/>
          <p:nvPr/>
        </p:nvSpPr>
        <p:spPr>
          <a:xfrm rot="10800000">
            <a:off x="7772400" y="3162300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4FFE89C3-D81D-F315-FEB5-29FC2B9F1B69}"/>
              </a:ext>
            </a:extLst>
          </p:cNvPr>
          <p:cNvSpPr/>
          <p:nvPr/>
        </p:nvSpPr>
        <p:spPr>
          <a:xfrm>
            <a:off x="10519230" y="3314700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0BA189B3-F6CB-3C4E-CE24-E248820320A3}"/>
              </a:ext>
            </a:extLst>
          </p:cNvPr>
          <p:cNvSpPr/>
          <p:nvPr/>
        </p:nvSpPr>
        <p:spPr>
          <a:xfrm>
            <a:off x="7728857" y="1409700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30A63C1-6658-2AD1-AEB2-0411DDDAF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698" b="76823" l="61347" r="98829">
                        <a14:foregroundMark x1="65373" y1="51042" x2="66618" y2="51302"/>
                        <a14:foregroundMark x1="78110" y1="50745" x2="80527" y2="51302"/>
                        <a14:foregroundMark x1="76574" y1="50391" x2="76918" y2="50470"/>
                        <a14:foregroundMark x1="75769" y1="49870" x2="77133" y2="49870"/>
                        <a14:foregroundMark x1="75622" y1="49479" x2="75622" y2="49870"/>
                        <a14:foregroundMark x1="75403" y1="51563" x2="75329" y2="52734"/>
                        <a14:foregroundMark x1="79209" y1="49219" x2="81552" y2="50911"/>
                        <a14:foregroundMark x1="81552" y1="50911" x2="78624" y2="53776"/>
                        <a14:foregroundMark x1="79183" y1="54557" x2="80673" y2="56641"/>
                        <a14:foregroundMark x1="78904" y1="54167" x2="79183" y2="54557"/>
                        <a14:foregroundMark x1="78624" y1="53776" x2="78904" y2="54167"/>
                        <a14:foregroundMark x1="80966" y1="49740" x2="80747" y2="49609"/>
                        <a14:foregroundMark x1="81040" y1="49870" x2="81259" y2="50000"/>
                        <a14:foregroundMark x1="81259" y1="49740" x2="81332" y2="49870"/>
                        <a14:foregroundMark x1="62372" y1="49609" x2="62372" y2="49870"/>
                        <a14:foregroundMark x1="62592" y1="49479" x2="62592" y2="49479"/>
                        <a14:foregroundMark x1="61487" y1="58817" x2="61420" y2="68359"/>
                        <a14:foregroundMark x1="61493" y1="57943" x2="61491" y2="58266"/>
                        <a14:foregroundMark x1="63104" y1="76172" x2="65485" y2="75113"/>
                        <a14:foregroundMark x1="77745" y1="75130" x2="79941" y2="75260"/>
                        <a14:foregroundMark x1="79502" y1="61198" x2="80161" y2="69141"/>
                        <a14:foregroundMark x1="76208" y1="76302" x2="77452" y2="76172"/>
                        <a14:foregroundMark x1="74924" y1="72021" x2="75695" y2="72135"/>
                        <a14:foregroundMark x1="69180" y1="73177" x2="70487" y2="73581"/>
                        <a14:foregroundMark x1="78697" y1="70443" x2="81040" y2="66276"/>
                        <a14:foregroundMark x1="81040" y1="66276" x2="81406" y2="58594"/>
                        <a14:foregroundMark x1="81113" y1="55078" x2="81991" y2="58854"/>
                        <a14:foregroundMark x1="77233" y1="62630" x2="76061" y2="64323"/>
                        <a14:foregroundMark x1="81625" y1="62500" x2="81991" y2="67188"/>
                        <a14:foregroundMark x1="81991" y1="67188" x2="80307" y2="70964"/>
                        <a14:foregroundMark x1="80307" y1="70964" x2="79575" y2="70964"/>
                        <a14:foregroundMark x1="78184" y1="76823" x2="80527" y2="76563"/>
                        <a14:foregroundMark x1="80600" y1="76563" x2="81113" y2="76172"/>
                        <a14:foregroundMark x1="81332" y1="71094" x2="81991" y2="67969"/>
                        <a14:foregroundMark x1="80307" y1="54818" x2="80307" y2="54818"/>
                        <a14:foregroundMark x1="72384" y1="73247" x2="74305" y2="73177"/>
                        <a14:foregroundMark x1="70717" y1="73307" x2="72235" y2="73252"/>
                        <a14:foregroundMark x1="74305" y1="73177" x2="74671" y2="73177"/>
                        <a14:foregroundMark x1="65007" y1="76823" x2="65593" y2="76563"/>
                        <a14:foregroundMark x1="64788" y1="76693" x2="64788" y2="76693"/>
                        <a14:foregroundMark x1="65007" y1="76693" x2="65373" y2="76432"/>
                        <a14:foregroundMark x1="68521" y1="50781" x2="68521" y2="51953"/>
                        <a14:foregroundMark x1="65739" y1="48958" x2="66032" y2="49089"/>
                        <a14:foregroundMark x1="77818" y1="48958" x2="77892" y2="48958"/>
                        <a14:foregroundMark x1="78038" y1="49089" x2="78038" y2="49089"/>
                        <a14:foregroundMark x1="78477" y1="48958" x2="78477" y2="48958"/>
                        <a14:foregroundMark x1="78624" y1="49089" x2="78770" y2="49089"/>
                        <a14:foregroundMark x1="79063" y1="49089" x2="79063" y2="49089"/>
                        <a14:foregroundMark x1="78697" y1="48958" x2="78624" y2="48958"/>
                        <a14:foregroundMark x1="78111" y1="49089" x2="78111" y2="49089"/>
                        <a14:foregroundMark x1="77745" y1="49089" x2="77745" y2="49089"/>
                        <a14:foregroundMark x1="77526" y1="48958" x2="77526" y2="48958"/>
                        <a14:foregroundMark x1="77892" y1="48958" x2="77892" y2="48958"/>
                        <a14:foregroundMark x1="77672" y1="48958" x2="77672" y2="48958"/>
                        <a14:foregroundMark x1="77526" y1="48958" x2="77526" y2="48958"/>
                        <a14:foregroundMark x1="77672" y1="48958" x2="77745" y2="48958"/>
                        <a14:foregroundMark x1="78111" y1="48958" x2="78184" y2="48958"/>
                        <a14:foregroundMark x1="78404" y1="48958" x2="78697" y2="48958"/>
                        <a14:foregroundMark x1="78331" y1="48958" x2="78551" y2="48958"/>
                        <a14:foregroundMark x1="77233" y1="49089" x2="78331" y2="49219"/>
                        <a14:backgroundMark x1="80893" y1="54167" x2="80893" y2="54167"/>
                        <a14:backgroundMark x1="80600" y1="54557" x2="80600" y2="54557"/>
                        <a14:backgroundMark x1="71376" y1="75651" x2="71523" y2="75651"/>
                        <a14:backgroundMark x1="70498" y1="73958" x2="70498" y2="73958"/>
                        <a14:backgroundMark x1="61493" y1="68620" x2="60981" y2="58073"/>
                        <a14:backgroundMark x1="61347" y1="68229" x2="61127" y2="67318"/>
                        <a14:backgroundMark x1="61274" y1="69271" x2="61127" y2="67057"/>
                        <a14:backgroundMark x1="61347" y1="58203" x2="61274" y2="58724"/>
                        <a14:backgroundMark x1="97804" y1="60807" x2="98682" y2="59375"/>
                        <a14:backgroundMark x1="99195" y1="60938" x2="98682" y2="5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51" t="46875" r="16252" b="20833"/>
          <a:stretch/>
        </p:blipFill>
        <p:spPr>
          <a:xfrm rot="5400000">
            <a:off x="12377232" y="1371600"/>
            <a:ext cx="3406878" cy="2514600"/>
          </a:xfrm>
          <a:prstGeom prst="rect">
            <a:avLst/>
          </a:prstGeom>
        </p:spPr>
      </p:pic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92A606DC-AFFD-A10C-2CE7-F906D4400035}"/>
              </a:ext>
            </a:extLst>
          </p:cNvPr>
          <p:cNvSpPr/>
          <p:nvPr/>
        </p:nvSpPr>
        <p:spPr>
          <a:xfrm>
            <a:off x="15305314" y="1409700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0038A290-4695-2A46-E3E0-E2B89875B59D}"/>
              </a:ext>
            </a:extLst>
          </p:cNvPr>
          <p:cNvSpPr/>
          <p:nvPr/>
        </p:nvSpPr>
        <p:spPr>
          <a:xfrm>
            <a:off x="12518571" y="3162300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B5EDD047-647E-EFCA-6726-13E0BE579E76}"/>
              </a:ext>
            </a:extLst>
          </p:cNvPr>
          <p:cNvSpPr/>
          <p:nvPr/>
        </p:nvSpPr>
        <p:spPr>
          <a:xfrm rot="10800000">
            <a:off x="15276288" y="3162300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7753B321-25DB-47CE-5705-2B89B5817AD6}"/>
              </a:ext>
            </a:extLst>
          </p:cNvPr>
          <p:cNvSpPr/>
          <p:nvPr/>
        </p:nvSpPr>
        <p:spPr>
          <a:xfrm rot="10800000">
            <a:off x="12475028" y="1409700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21BCE712-7342-8534-CB92-E44422730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698" b="76823" l="61347" r="98829">
                        <a14:foregroundMark x1="65373" y1="51042" x2="66618" y2="51302"/>
                        <a14:foregroundMark x1="78110" y1="50745" x2="80527" y2="51302"/>
                        <a14:foregroundMark x1="76574" y1="50391" x2="76918" y2="50470"/>
                        <a14:foregroundMark x1="75769" y1="49870" x2="77133" y2="49870"/>
                        <a14:foregroundMark x1="75622" y1="49479" x2="75622" y2="49870"/>
                        <a14:foregroundMark x1="75403" y1="51563" x2="75329" y2="52734"/>
                        <a14:foregroundMark x1="79209" y1="49219" x2="81552" y2="50911"/>
                        <a14:foregroundMark x1="81552" y1="50911" x2="78624" y2="53776"/>
                        <a14:foregroundMark x1="79183" y1="54557" x2="80673" y2="56641"/>
                        <a14:foregroundMark x1="78904" y1="54167" x2="79183" y2="54557"/>
                        <a14:foregroundMark x1="78624" y1="53776" x2="78904" y2="54167"/>
                        <a14:foregroundMark x1="80966" y1="49740" x2="80747" y2="49609"/>
                        <a14:foregroundMark x1="81040" y1="49870" x2="81259" y2="50000"/>
                        <a14:foregroundMark x1="81259" y1="49740" x2="81332" y2="49870"/>
                        <a14:foregroundMark x1="62372" y1="49609" x2="62372" y2="49870"/>
                        <a14:foregroundMark x1="62592" y1="49479" x2="62592" y2="49479"/>
                        <a14:foregroundMark x1="61487" y1="58817" x2="61420" y2="68359"/>
                        <a14:foregroundMark x1="61493" y1="57943" x2="61491" y2="58266"/>
                        <a14:foregroundMark x1="63104" y1="76172" x2="65485" y2="75113"/>
                        <a14:foregroundMark x1="77745" y1="75130" x2="79941" y2="75260"/>
                        <a14:foregroundMark x1="79502" y1="61198" x2="80161" y2="69141"/>
                        <a14:foregroundMark x1="76208" y1="76302" x2="77452" y2="76172"/>
                        <a14:foregroundMark x1="74924" y1="72021" x2="75695" y2="72135"/>
                        <a14:foregroundMark x1="69180" y1="73177" x2="70487" y2="73581"/>
                        <a14:foregroundMark x1="78697" y1="70443" x2="81040" y2="66276"/>
                        <a14:foregroundMark x1="81040" y1="66276" x2="81406" y2="58594"/>
                        <a14:foregroundMark x1="81113" y1="55078" x2="81991" y2="58854"/>
                        <a14:foregroundMark x1="77233" y1="62630" x2="76061" y2="64323"/>
                        <a14:foregroundMark x1="81625" y1="62500" x2="81991" y2="67188"/>
                        <a14:foregroundMark x1="81991" y1="67188" x2="80307" y2="70964"/>
                        <a14:foregroundMark x1="80307" y1="70964" x2="79575" y2="70964"/>
                        <a14:foregroundMark x1="78184" y1="76823" x2="80527" y2="76563"/>
                        <a14:foregroundMark x1="80600" y1="76563" x2="81113" y2="76172"/>
                        <a14:foregroundMark x1="81332" y1="71094" x2="81991" y2="67969"/>
                        <a14:foregroundMark x1="80307" y1="54818" x2="80307" y2="54818"/>
                        <a14:foregroundMark x1="72384" y1="73247" x2="74305" y2="73177"/>
                        <a14:foregroundMark x1="70717" y1="73307" x2="72235" y2="73252"/>
                        <a14:foregroundMark x1="74305" y1="73177" x2="74671" y2="73177"/>
                        <a14:foregroundMark x1="65007" y1="76823" x2="65593" y2="76563"/>
                        <a14:foregroundMark x1="64788" y1="76693" x2="64788" y2="76693"/>
                        <a14:foregroundMark x1="65007" y1="76693" x2="65373" y2="76432"/>
                        <a14:foregroundMark x1="68521" y1="50781" x2="68521" y2="51953"/>
                        <a14:foregroundMark x1="65739" y1="48958" x2="66032" y2="49089"/>
                        <a14:foregroundMark x1="77818" y1="48958" x2="77892" y2="48958"/>
                        <a14:foregroundMark x1="78038" y1="49089" x2="78038" y2="49089"/>
                        <a14:foregroundMark x1="78477" y1="48958" x2="78477" y2="48958"/>
                        <a14:foregroundMark x1="78624" y1="49089" x2="78770" y2="49089"/>
                        <a14:foregroundMark x1="79063" y1="49089" x2="79063" y2="49089"/>
                        <a14:foregroundMark x1="78697" y1="48958" x2="78624" y2="48958"/>
                        <a14:foregroundMark x1="78111" y1="49089" x2="78111" y2="49089"/>
                        <a14:foregroundMark x1="77745" y1="49089" x2="77745" y2="49089"/>
                        <a14:foregroundMark x1="77526" y1="48958" x2="77526" y2="48958"/>
                        <a14:foregroundMark x1="77892" y1="48958" x2="77892" y2="48958"/>
                        <a14:foregroundMark x1="77672" y1="48958" x2="77672" y2="48958"/>
                        <a14:foregroundMark x1="77526" y1="48958" x2="77526" y2="48958"/>
                        <a14:foregroundMark x1="77672" y1="48958" x2="77745" y2="48958"/>
                        <a14:foregroundMark x1="78111" y1="48958" x2="78184" y2="48958"/>
                        <a14:foregroundMark x1="78404" y1="48958" x2="78697" y2="48958"/>
                        <a14:foregroundMark x1="78331" y1="48958" x2="78551" y2="48958"/>
                        <a14:foregroundMark x1="77233" y1="49089" x2="78331" y2="49219"/>
                        <a14:backgroundMark x1="80893" y1="54167" x2="80893" y2="54167"/>
                        <a14:backgroundMark x1="80600" y1="54557" x2="80600" y2="54557"/>
                        <a14:backgroundMark x1="71376" y1="75651" x2="71523" y2="75651"/>
                        <a14:backgroundMark x1="70498" y1="73958" x2="70498" y2="73958"/>
                        <a14:backgroundMark x1="61493" y1="68620" x2="60981" y2="58073"/>
                        <a14:backgroundMark x1="61347" y1="68229" x2="61127" y2="67318"/>
                        <a14:backgroundMark x1="61274" y1="69271" x2="61127" y2="67057"/>
                        <a14:backgroundMark x1="61347" y1="58203" x2="61274" y2="58724"/>
                        <a14:backgroundMark x1="97804" y1="60807" x2="98682" y2="59375"/>
                        <a14:backgroundMark x1="99195" y1="60938" x2="98682" y2="5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51" t="46875" r="16252" b="20833"/>
          <a:stretch/>
        </p:blipFill>
        <p:spPr>
          <a:xfrm rot="5400000">
            <a:off x="7598404" y="6145161"/>
            <a:ext cx="3406878" cy="2514600"/>
          </a:xfrm>
          <a:prstGeom prst="rect">
            <a:avLst/>
          </a:prstGeom>
        </p:spPr>
      </p:pic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2D006C9F-9A98-8E66-78D5-745B2B877693}"/>
              </a:ext>
            </a:extLst>
          </p:cNvPr>
          <p:cNvSpPr/>
          <p:nvPr/>
        </p:nvSpPr>
        <p:spPr>
          <a:xfrm rot="10800000">
            <a:off x="10526486" y="6030861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下 31">
            <a:extLst>
              <a:ext uri="{FF2B5EF4-FFF2-40B4-BE49-F238E27FC236}">
                <a16:creationId xmlns:a16="http://schemas.microsoft.com/office/drawing/2014/main" id="{37CC12DD-9F5D-46AD-3FD9-1780C41EEAC8}"/>
              </a:ext>
            </a:extLst>
          </p:cNvPr>
          <p:cNvSpPr/>
          <p:nvPr/>
        </p:nvSpPr>
        <p:spPr>
          <a:xfrm>
            <a:off x="7739743" y="7935861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下 32">
            <a:extLst>
              <a:ext uri="{FF2B5EF4-FFF2-40B4-BE49-F238E27FC236}">
                <a16:creationId xmlns:a16="http://schemas.microsoft.com/office/drawing/2014/main" id="{D6468E51-27B1-D531-5D67-C5780B40F28A}"/>
              </a:ext>
            </a:extLst>
          </p:cNvPr>
          <p:cNvSpPr/>
          <p:nvPr/>
        </p:nvSpPr>
        <p:spPr>
          <a:xfrm rot="10800000">
            <a:off x="10514937" y="7957458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下 33">
            <a:extLst>
              <a:ext uri="{FF2B5EF4-FFF2-40B4-BE49-F238E27FC236}">
                <a16:creationId xmlns:a16="http://schemas.microsoft.com/office/drawing/2014/main" id="{9A112AEA-7E82-60E1-9383-9FE6B79A4BA8}"/>
              </a:ext>
            </a:extLst>
          </p:cNvPr>
          <p:cNvSpPr/>
          <p:nvPr/>
        </p:nvSpPr>
        <p:spPr>
          <a:xfrm>
            <a:off x="7696200" y="6183261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6D17F48E-1C4E-AE71-87CB-47AA68C7F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698" b="76823" l="61347" r="98829">
                        <a14:foregroundMark x1="65373" y1="51042" x2="66618" y2="51302"/>
                        <a14:foregroundMark x1="78110" y1="50745" x2="80527" y2="51302"/>
                        <a14:foregroundMark x1="76574" y1="50391" x2="76918" y2="50470"/>
                        <a14:foregroundMark x1="75769" y1="49870" x2="77133" y2="49870"/>
                        <a14:foregroundMark x1="75622" y1="49479" x2="75622" y2="49870"/>
                        <a14:foregroundMark x1="75403" y1="51563" x2="75329" y2="52734"/>
                        <a14:foregroundMark x1="79209" y1="49219" x2="81552" y2="50911"/>
                        <a14:foregroundMark x1="81552" y1="50911" x2="78624" y2="53776"/>
                        <a14:foregroundMark x1="79183" y1="54557" x2="80673" y2="56641"/>
                        <a14:foregroundMark x1="78904" y1="54167" x2="79183" y2="54557"/>
                        <a14:foregroundMark x1="78624" y1="53776" x2="78904" y2="54167"/>
                        <a14:foregroundMark x1="80966" y1="49740" x2="80747" y2="49609"/>
                        <a14:foregroundMark x1="81040" y1="49870" x2="81259" y2="50000"/>
                        <a14:foregroundMark x1="81259" y1="49740" x2="81332" y2="49870"/>
                        <a14:foregroundMark x1="62372" y1="49609" x2="62372" y2="49870"/>
                        <a14:foregroundMark x1="62592" y1="49479" x2="62592" y2="49479"/>
                        <a14:foregroundMark x1="61487" y1="58817" x2="61420" y2="68359"/>
                        <a14:foregroundMark x1="61493" y1="57943" x2="61491" y2="58266"/>
                        <a14:foregroundMark x1="63104" y1="76172" x2="65485" y2="75113"/>
                        <a14:foregroundMark x1="77745" y1="75130" x2="79941" y2="75260"/>
                        <a14:foregroundMark x1="79502" y1="61198" x2="80161" y2="69141"/>
                        <a14:foregroundMark x1="76208" y1="76302" x2="77452" y2="76172"/>
                        <a14:foregroundMark x1="74924" y1="72021" x2="75695" y2="72135"/>
                        <a14:foregroundMark x1="69180" y1="73177" x2="70487" y2="73581"/>
                        <a14:foregroundMark x1="78697" y1="70443" x2="81040" y2="66276"/>
                        <a14:foregroundMark x1="81040" y1="66276" x2="81406" y2="58594"/>
                        <a14:foregroundMark x1="81113" y1="55078" x2="81991" y2="58854"/>
                        <a14:foregroundMark x1="77233" y1="62630" x2="76061" y2="64323"/>
                        <a14:foregroundMark x1="81625" y1="62500" x2="81991" y2="67188"/>
                        <a14:foregroundMark x1="81991" y1="67188" x2="80307" y2="70964"/>
                        <a14:foregroundMark x1="80307" y1="70964" x2="79575" y2="70964"/>
                        <a14:foregroundMark x1="78184" y1="76823" x2="80527" y2="76563"/>
                        <a14:foregroundMark x1="80600" y1="76563" x2="81113" y2="76172"/>
                        <a14:foregroundMark x1="81332" y1="71094" x2="81991" y2="67969"/>
                        <a14:foregroundMark x1="80307" y1="54818" x2="80307" y2="54818"/>
                        <a14:foregroundMark x1="72384" y1="73247" x2="74305" y2="73177"/>
                        <a14:foregroundMark x1="70717" y1="73307" x2="72235" y2="73252"/>
                        <a14:foregroundMark x1="74305" y1="73177" x2="74671" y2="73177"/>
                        <a14:foregroundMark x1="65007" y1="76823" x2="65593" y2="76563"/>
                        <a14:foregroundMark x1="64788" y1="76693" x2="64788" y2="76693"/>
                        <a14:foregroundMark x1="65007" y1="76693" x2="65373" y2="76432"/>
                        <a14:foregroundMark x1="68521" y1="50781" x2="68521" y2="51953"/>
                        <a14:foregroundMark x1="65739" y1="48958" x2="66032" y2="49089"/>
                        <a14:foregroundMark x1="77818" y1="48958" x2="77892" y2="48958"/>
                        <a14:foregroundMark x1="78038" y1="49089" x2="78038" y2="49089"/>
                        <a14:foregroundMark x1="78477" y1="48958" x2="78477" y2="48958"/>
                        <a14:foregroundMark x1="78624" y1="49089" x2="78770" y2="49089"/>
                        <a14:foregroundMark x1="79063" y1="49089" x2="79063" y2="49089"/>
                        <a14:foregroundMark x1="78697" y1="48958" x2="78624" y2="48958"/>
                        <a14:foregroundMark x1="78111" y1="49089" x2="78111" y2="49089"/>
                        <a14:foregroundMark x1="77745" y1="49089" x2="77745" y2="49089"/>
                        <a14:foregroundMark x1="77526" y1="48958" x2="77526" y2="48958"/>
                        <a14:foregroundMark x1="77892" y1="48958" x2="77892" y2="48958"/>
                        <a14:foregroundMark x1="77672" y1="48958" x2="77672" y2="48958"/>
                        <a14:foregroundMark x1="77526" y1="48958" x2="77526" y2="48958"/>
                        <a14:foregroundMark x1="77672" y1="48958" x2="77745" y2="48958"/>
                        <a14:foregroundMark x1="78111" y1="48958" x2="78184" y2="48958"/>
                        <a14:foregroundMark x1="78404" y1="48958" x2="78697" y2="48958"/>
                        <a14:foregroundMark x1="78331" y1="48958" x2="78551" y2="48958"/>
                        <a14:foregroundMark x1="77233" y1="49089" x2="78331" y2="49219"/>
                        <a14:backgroundMark x1="80893" y1="54167" x2="80893" y2="54167"/>
                        <a14:backgroundMark x1="80600" y1="54557" x2="80600" y2="54557"/>
                        <a14:backgroundMark x1="71376" y1="75651" x2="71523" y2="75651"/>
                        <a14:backgroundMark x1="70498" y1="73958" x2="70498" y2="73958"/>
                        <a14:backgroundMark x1="61493" y1="68620" x2="60981" y2="58073"/>
                        <a14:backgroundMark x1="61347" y1="68229" x2="61127" y2="67318"/>
                        <a14:backgroundMark x1="61274" y1="69271" x2="61127" y2="67057"/>
                        <a14:backgroundMark x1="61347" y1="58203" x2="61274" y2="58724"/>
                        <a14:backgroundMark x1="97804" y1="60807" x2="98682" y2="59375"/>
                        <a14:backgroundMark x1="99195" y1="60938" x2="98682" y2="5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51" t="46875" r="16252" b="20833"/>
          <a:stretch/>
        </p:blipFill>
        <p:spPr>
          <a:xfrm rot="5400000">
            <a:off x="12344575" y="6145161"/>
            <a:ext cx="3406878" cy="2514600"/>
          </a:xfrm>
          <a:prstGeom prst="rect">
            <a:avLst/>
          </a:prstGeom>
        </p:spPr>
      </p:pic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55DDF0C5-8471-DBAF-BCD0-5F2711B5F5C6}"/>
              </a:ext>
            </a:extLst>
          </p:cNvPr>
          <p:cNvSpPr/>
          <p:nvPr/>
        </p:nvSpPr>
        <p:spPr>
          <a:xfrm>
            <a:off x="15272657" y="6183261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CD189400-4512-FD65-DC96-0B0578F2E1A0}"/>
              </a:ext>
            </a:extLst>
          </p:cNvPr>
          <p:cNvSpPr/>
          <p:nvPr/>
        </p:nvSpPr>
        <p:spPr>
          <a:xfrm rot="10800000">
            <a:off x="12485914" y="7935861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下 37">
            <a:extLst>
              <a:ext uri="{FF2B5EF4-FFF2-40B4-BE49-F238E27FC236}">
                <a16:creationId xmlns:a16="http://schemas.microsoft.com/office/drawing/2014/main" id="{E7B05F66-B668-CD63-4584-E1C6AF02AC62}"/>
              </a:ext>
            </a:extLst>
          </p:cNvPr>
          <p:cNvSpPr/>
          <p:nvPr/>
        </p:nvSpPr>
        <p:spPr>
          <a:xfrm>
            <a:off x="15243631" y="7935861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30FC8C22-AB1D-2C51-1A33-8039512BDE49}"/>
              </a:ext>
            </a:extLst>
          </p:cNvPr>
          <p:cNvSpPr/>
          <p:nvPr/>
        </p:nvSpPr>
        <p:spPr>
          <a:xfrm rot="10800000">
            <a:off x="12442371" y="6183261"/>
            <a:ext cx="381000" cy="8382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F61AF34-E88A-84AE-DC79-C9D073A510EB}"/>
              </a:ext>
            </a:extLst>
          </p:cNvPr>
          <p:cNvSpPr txBox="1"/>
          <p:nvPr/>
        </p:nvSpPr>
        <p:spPr>
          <a:xfrm>
            <a:off x="8864737" y="397019"/>
            <a:ext cx="111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3600" b="1" dirty="0">
                <a:solidFill>
                  <a:schemeClr val="bg1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左移</a:t>
            </a:r>
            <a:endParaRPr lang="en-US" altLang="zh-TW" sz="3600" b="1" i="0" dirty="0">
              <a:solidFill>
                <a:schemeClr val="bg1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BFD4732-9157-CB6E-0C5B-A90927DFE35C}"/>
              </a:ext>
            </a:extLst>
          </p:cNvPr>
          <p:cNvSpPr txBox="1"/>
          <p:nvPr/>
        </p:nvSpPr>
        <p:spPr>
          <a:xfrm>
            <a:off x="13521939" y="397019"/>
            <a:ext cx="111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3600" b="1" dirty="0">
                <a:solidFill>
                  <a:schemeClr val="bg1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右移</a:t>
            </a:r>
            <a:endParaRPr lang="en-US" altLang="zh-TW" sz="3600" b="1" i="0" dirty="0">
              <a:solidFill>
                <a:schemeClr val="bg1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C13BB9-5452-2951-22C0-3984B0FD9413}"/>
              </a:ext>
            </a:extLst>
          </p:cNvPr>
          <p:cNvSpPr txBox="1"/>
          <p:nvPr/>
        </p:nvSpPr>
        <p:spPr>
          <a:xfrm>
            <a:off x="8864737" y="5205090"/>
            <a:ext cx="111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3600" b="1" dirty="0">
                <a:solidFill>
                  <a:schemeClr val="bg1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左轉</a:t>
            </a:r>
            <a:endParaRPr lang="en-US" altLang="zh-TW" sz="3600" b="1" i="0" dirty="0">
              <a:solidFill>
                <a:schemeClr val="bg1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0CF5632-15A6-8971-468B-3C65E00B2990}"/>
              </a:ext>
            </a:extLst>
          </p:cNvPr>
          <p:cNvSpPr txBox="1"/>
          <p:nvPr/>
        </p:nvSpPr>
        <p:spPr>
          <a:xfrm>
            <a:off x="13521939" y="5205090"/>
            <a:ext cx="111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3600" b="1" dirty="0">
                <a:solidFill>
                  <a:schemeClr val="bg1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右轉</a:t>
            </a:r>
            <a:endParaRPr lang="en-US" altLang="zh-TW" sz="3600" b="1" i="0" dirty="0">
              <a:solidFill>
                <a:schemeClr val="bg1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6E4F5CAD-4115-2FAE-034E-F033E2364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698" b="76823" l="61347" r="98829">
                        <a14:foregroundMark x1="65373" y1="51042" x2="66618" y2="51302"/>
                        <a14:foregroundMark x1="78110" y1="50745" x2="80527" y2="51302"/>
                        <a14:foregroundMark x1="76574" y1="50391" x2="76918" y2="50470"/>
                        <a14:foregroundMark x1="75769" y1="49870" x2="77133" y2="49870"/>
                        <a14:foregroundMark x1="75622" y1="49479" x2="75622" y2="49870"/>
                        <a14:foregroundMark x1="75403" y1="51563" x2="75329" y2="52734"/>
                        <a14:foregroundMark x1="79209" y1="49219" x2="81552" y2="50911"/>
                        <a14:foregroundMark x1="81552" y1="50911" x2="78624" y2="53776"/>
                        <a14:foregroundMark x1="79183" y1="54557" x2="80673" y2="56641"/>
                        <a14:foregroundMark x1="78904" y1="54167" x2="79183" y2="54557"/>
                        <a14:foregroundMark x1="78624" y1="53776" x2="78904" y2="54167"/>
                        <a14:foregroundMark x1="80966" y1="49740" x2="80747" y2="49609"/>
                        <a14:foregroundMark x1="81040" y1="49870" x2="81259" y2="50000"/>
                        <a14:foregroundMark x1="81259" y1="49740" x2="81332" y2="49870"/>
                        <a14:foregroundMark x1="62372" y1="49609" x2="62372" y2="49870"/>
                        <a14:foregroundMark x1="62592" y1="49479" x2="62592" y2="49479"/>
                        <a14:foregroundMark x1="61487" y1="58817" x2="61420" y2="68359"/>
                        <a14:foregroundMark x1="61493" y1="57943" x2="61491" y2="58266"/>
                        <a14:foregroundMark x1="63104" y1="76172" x2="65485" y2="75113"/>
                        <a14:foregroundMark x1="77745" y1="75130" x2="79941" y2="75260"/>
                        <a14:foregroundMark x1="79502" y1="61198" x2="80161" y2="69141"/>
                        <a14:foregroundMark x1="76208" y1="76302" x2="77452" y2="76172"/>
                        <a14:foregroundMark x1="74924" y1="72021" x2="75695" y2="72135"/>
                        <a14:foregroundMark x1="69180" y1="73177" x2="70487" y2="73581"/>
                        <a14:foregroundMark x1="78697" y1="70443" x2="81040" y2="66276"/>
                        <a14:foregroundMark x1="81040" y1="66276" x2="81406" y2="58594"/>
                        <a14:foregroundMark x1="81113" y1="55078" x2="81991" y2="58854"/>
                        <a14:foregroundMark x1="77233" y1="62630" x2="76061" y2="64323"/>
                        <a14:foregroundMark x1="81625" y1="62500" x2="81991" y2="67188"/>
                        <a14:foregroundMark x1="81991" y1="67188" x2="80307" y2="70964"/>
                        <a14:foregroundMark x1="80307" y1="70964" x2="79575" y2="70964"/>
                        <a14:foregroundMark x1="78184" y1="76823" x2="80527" y2="76563"/>
                        <a14:foregroundMark x1="80600" y1="76563" x2="81113" y2="76172"/>
                        <a14:foregroundMark x1="81332" y1="71094" x2="81991" y2="67969"/>
                        <a14:foregroundMark x1="80307" y1="54818" x2="80307" y2="54818"/>
                        <a14:foregroundMark x1="72384" y1="73247" x2="74305" y2="73177"/>
                        <a14:foregroundMark x1="70717" y1="73307" x2="72235" y2="73252"/>
                        <a14:foregroundMark x1="74305" y1="73177" x2="74671" y2="73177"/>
                        <a14:foregroundMark x1="65007" y1="76823" x2="65593" y2="76563"/>
                        <a14:foregroundMark x1="64788" y1="76693" x2="64788" y2="76693"/>
                        <a14:foregroundMark x1="65007" y1="76693" x2="65373" y2="76432"/>
                        <a14:foregroundMark x1="68521" y1="50781" x2="68521" y2="51953"/>
                        <a14:foregroundMark x1="65739" y1="48958" x2="66032" y2="49089"/>
                        <a14:foregroundMark x1="77818" y1="48958" x2="77892" y2="48958"/>
                        <a14:foregroundMark x1="78038" y1="49089" x2="78038" y2="49089"/>
                        <a14:foregroundMark x1="78477" y1="48958" x2="78477" y2="48958"/>
                        <a14:foregroundMark x1="78624" y1="49089" x2="78770" y2="49089"/>
                        <a14:foregroundMark x1="79063" y1="49089" x2="79063" y2="49089"/>
                        <a14:foregroundMark x1="78697" y1="48958" x2="78624" y2="48958"/>
                        <a14:foregroundMark x1="78111" y1="49089" x2="78111" y2="49089"/>
                        <a14:foregroundMark x1="77745" y1="49089" x2="77745" y2="49089"/>
                        <a14:foregroundMark x1="77526" y1="48958" x2="77526" y2="48958"/>
                        <a14:foregroundMark x1="77892" y1="48958" x2="77892" y2="48958"/>
                        <a14:foregroundMark x1="77672" y1="48958" x2="77672" y2="48958"/>
                        <a14:foregroundMark x1="77526" y1="48958" x2="77526" y2="48958"/>
                        <a14:foregroundMark x1="77672" y1="48958" x2="77745" y2="48958"/>
                        <a14:foregroundMark x1="78111" y1="48958" x2="78184" y2="48958"/>
                        <a14:foregroundMark x1="78404" y1="48958" x2="78697" y2="48958"/>
                        <a14:foregroundMark x1="78331" y1="48958" x2="78551" y2="48958"/>
                        <a14:foregroundMark x1="77233" y1="49089" x2="78331" y2="49219"/>
                        <a14:backgroundMark x1="80893" y1="54167" x2="80893" y2="54167"/>
                        <a14:backgroundMark x1="80600" y1="54557" x2="80600" y2="54557"/>
                        <a14:backgroundMark x1="71376" y1="75651" x2="71523" y2="75651"/>
                        <a14:backgroundMark x1="70498" y1="73958" x2="70498" y2="73958"/>
                        <a14:backgroundMark x1="61493" y1="68620" x2="60981" y2="58073"/>
                        <a14:backgroundMark x1="61347" y1="68229" x2="61127" y2="67318"/>
                        <a14:backgroundMark x1="61274" y1="69271" x2="61127" y2="67057"/>
                        <a14:backgroundMark x1="61347" y1="58203" x2="61274" y2="58724"/>
                        <a14:backgroundMark x1="97804" y1="60807" x2="98682" y2="59375"/>
                        <a14:backgroundMark x1="99195" y1="60938" x2="98682" y2="5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51" t="46875" r="16252" b="20833"/>
          <a:stretch/>
        </p:blipFill>
        <p:spPr>
          <a:xfrm rot="5400000">
            <a:off x="3112549" y="1409700"/>
            <a:ext cx="3406878" cy="2514600"/>
          </a:xfrm>
          <a:prstGeom prst="rect">
            <a:avLst/>
          </a:prstGeom>
        </p:spPr>
      </p:pic>
      <p:sp>
        <p:nvSpPr>
          <p:cNvPr id="46" name="箭號: 向下 45">
            <a:extLst>
              <a:ext uri="{FF2B5EF4-FFF2-40B4-BE49-F238E27FC236}">
                <a16:creationId xmlns:a16="http://schemas.microsoft.com/office/drawing/2014/main" id="{76C6F974-8570-652C-A8A8-7E61E82357A1}"/>
              </a:ext>
            </a:extLst>
          </p:cNvPr>
          <p:cNvSpPr/>
          <p:nvPr/>
        </p:nvSpPr>
        <p:spPr>
          <a:xfrm rot="10800000">
            <a:off x="3177688" y="1943100"/>
            <a:ext cx="457200" cy="2095500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F044C61C-552C-30E1-B4A8-E5EA24253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698" b="76823" l="61347" r="98829">
                        <a14:foregroundMark x1="65373" y1="51042" x2="66618" y2="51302"/>
                        <a14:foregroundMark x1="78110" y1="50745" x2="80527" y2="51302"/>
                        <a14:foregroundMark x1="76574" y1="50391" x2="76918" y2="50470"/>
                        <a14:foregroundMark x1="75769" y1="49870" x2="77133" y2="49870"/>
                        <a14:foregroundMark x1="75622" y1="49479" x2="75622" y2="49870"/>
                        <a14:foregroundMark x1="75403" y1="51563" x2="75329" y2="52734"/>
                        <a14:foregroundMark x1="79209" y1="49219" x2="81552" y2="50911"/>
                        <a14:foregroundMark x1="81552" y1="50911" x2="78624" y2="53776"/>
                        <a14:foregroundMark x1="79183" y1="54557" x2="80673" y2="56641"/>
                        <a14:foregroundMark x1="78904" y1="54167" x2="79183" y2="54557"/>
                        <a14:foregroundMark x1="78624" y1="53776" x2="78904" y2="54167"/>
                        <a14:foregroundMark x1="80966" y1="49740" x2="80747" y2="49609"/>
                        <a14:foregroundMark x1="81040" y1="49870" x2="81259" y2="50000"/>
                        <a14:foregroundMark x1="81259" y1="49740" x2="81332" y2="49870"/>
                        <a14:foregroundMark x1="62372" y1="49609" x2="62372" y2="49870"/>
                        <a14:foregroundMark x1="62592" y1="49479" x2="62592" y2="49479"/>
                        <a14:foregroundMark x1="61487" y1="58817" x2="61420" y2="68359"/>
                        <a14:foregroundMark x1="61493" y1="57943" x2="61491" y2="58266"/>
                        <a14:foregroundMark x1="63104" y1="76172" x2="65485" y2="75113"/>
                        <a14:foregroundMark x1="77745" y1="75130" x2="79941" y2="75260"/>
                        <a14:foregroundMark x1="79502" y1="61198" x2="80161" y2="69141"/>
                        <a14:foregroundMark x1="76208" y1="76302" x2="77452" y2="76172"/>
                        <a14:foregroundMark x1="74924" y1="72021" x2="75695" y2="72135"/>
                        <a14:foregroundMark x1="69180" y1="73177" x2="70487" y2="73581"/>
                        <a14:foregroundMark x1="78697" y1="70443" x2="81040" y2="66276"/>
                        <a14:foregroundMark x1="81040" y1="66276" x2="81406" y2="58594"/>
                        <a14:foregroundMark x1="81113" y1="55078" x2="81991" y2="58854"/>
                        <a14:foregroundMark x1="77233" y1="62630" x2="76061" y2="64323"/>
                        <a14:foregroundMark x1="81625" y1="62500" x2="81991" y2="67188"/>
                        <a14:foregroundMark x1="81991" y1="67188" x2="80307" y2="70964"/>
                        <a14:foregroundMark x1="80307" y1="70964" x2="79575" y2="70964"/>
                        <a14:foregroundMark x1="78184" y1="76823" x2="80527" y2="76563"/>
                        <a14:foregroundMark x1="80600" y1="76563" x2="81113" y2="76172"/>
                        <a14:foregroundMark x1="81332" y1="71094" x2="81991" y2="67969"/>
                        <a14:foregroundMark x1="80307" y1="54818" x2="80307" y2="54818"/>
                        <a14:foregroundMark x1="72384" y1="73247" x2="74305" y2="73177"/>
                        <a14:foregroundMark x1="70717" y1="73307" x2="72235" y2="73252"/>
                        <a14:foregroundMark x1="74305" y1="73177" x2="74671" y2="73177"/>
                        <a14:foregroundMark x1="65007" y1="76823" x2="65593" y2="76563"/>
                        <a14:foregroundMark x1="64788" y1="76693" x2="64788" y2="76693"/>
                        <a14:foregroundMark x1="65007" y1="76693" x2="65373" y2="76432"/>
                        <a14:foregroundMark x1="68521" y1="50781" x2="68521" y2="51953"/>
                        <a14:foregroundMark x1="65739" y1="48958" x2="66032" y2="49089"/>
                        <a14:foregroundMark x1="77818" y1="48958" x2="77892" y2="48958"/>
                        <a14:foregroundMark x1="78038" y1="49089" x2="78038" y2="49089"/>
                        <a14:foregroundMark x1="78477" y1="48958" x2="78477" y2="48958"/>
                        <a14:foregroundMark x1="78624" y1="49089" x2="78770" y2="49089"/>
                        <a14:foregroundMark x1="79063" y1="49089" x2="79063" y2="49089"/>
                        <a14:foregroundMark x1="78697" y1="48958" x2="78624" y2="48958"/>
                        <a14:foregroundMark x1="78111" y1="49089" x2="78111" y2="49089"/>
                        <a14:foregroundMark x1="77745" y1="49089" x2="77745" y2="49089"/>
                        <a14:foregroundMark x1="77526" y1="48958" x2="77526" y2="48958"/>
                        <a14:foregroundMark x1="77892" y1="48958" x2="77892" y2="48958"/>
                        <a14:foregroundMark x1="77672" y1="48958" x2="77672" y2="48958"/>
                        <a14:foregroundMark x1="77526" y1="48958" x2="77526" y2="48958"/>
                        <a14:foregroundMark x1="77672" y1="48958" x2="77745" y2="48958"/>
                        <a14:foregroundMark x1="78111" y1="48958" x2="78184" y2="48958"/>
                        <a14:foregroundMark x1="78404" y1="48958" x2="78697" y2="48958"/>
                        <a14:foregroundMark x1="78331" y1="48958" x2="78551" y2="48958"/>
                        <a14:foregroundMark x1="77233" y1="49089" x2="78331" y2="49219"/>
                        <a14:backgroundMark x1="80893" y1="54167" x2="80893" y2="54167"/>
                        <a14:backgroundMark x1="80600" y1="54557" x2="80600" y2="54557"/>
                        <a14:backgroundMark x1="71376" y1="75651" x2="71523" y2="75651"/>
                        <a14:backgroundMark x1="70498" y1="73958" x2="70498" y2="73958"/>
                        <a14:backgroundMark x1="61493" y1="68620" x2="60981" y2="58073"/>
                        <a14:backgroundMark x1="61347" y1="68229" x2="61127" y2="67318"/>
                        <a14:backgroundMark x1="61274" y1="69271" x2="61127" y2="67057"/>
                        <a14:backgroundMark x1="61347" y1="58203" x2="61274" y2="58724"/>
                        <a14:backgroundMark x1="97804" y1="60807" x2="98682" y2="59375"/>
                        <a14:backgroundMark x1="99195" y1="60938" x2="98682" y2="5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51" t="46875" r="16252" b="20833"/>
          <a:stretch/>
        </p:blipFill>
        <p:spPr>
          <a:xfrm rot="5400000">
            <a:off x="3079892" y="6183261"/>
            <a:ext cx="3406878" cy="2514600"/>
          </a:xfrm>
          <a:prstGeom prst="rect">
            <a:avLst/>
          </a:prstGeom>
        </p:spPr>
      </p:pic>
      <p:sp>
        <p:nvSpPr>
          <p:cNvPr id="51" name="箭號: 向下 50">
            <a:extLst>
              <a:ext uri="{FF2B5EF4-FFF2-40B4-BE49-F238E27FC236}">
                <a16:creationId xmlns:a16="http://schemas.microsoft.com/office/drawing/2014/main" id="{5976A317-792C-69AA-F36C-B68A4D7268F3}"/>
              </a:ext>
            </a:extLst>
          </p:cNvPr>
          <p:cNvSpPr/>
          <p:nvPr/>
        </p:nvSpPr>
        <p:spPr>
          <a:xfrm>
            <a:off x="3145030" y="6286500"/>
            <a:ext cx="457201" cy="2525661"/>
          </a:xfrm>
          <a:prstGeom prst="downArrow">
            <a:avLst>
              <a:gd name="adj1" fmla="val 50000"/>
              <a:gd name="adj2" fmla="val 9805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9816C3E-FB85-F332-479B-C8D4E7B34374}"/>
              </a:ext>
            </a:extLst>
          </p:cNvPr>
          <p:cNvSpPr txBox="1"/>
          <p:nvPr/>
        </p:nvSpPr>
        <p:spPr>
          <a:xfrm>
            <a:off x="4346225" y="435119"/>
            <a:ext cx="111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3600" b="1" dirty="0">
                <a:solidFill>
                  <a:schemeClr val="bg1"/>
                </a:solidFill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前進</a:t>
            </a:r>
            <a:endParaRPr lang="en-US" altLang="zh-TW" sz="3600" b="1" i="0" dirty="0">
              <a:solidFill>
                <a:schemeClr val="bg1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9F2DC9C-7DFB-65CB-ECF1-761424648260}"/>
              </a:ext>
            </a:extLst>
          </p:cNvPr>
          <p:cNvSpPr txBox="1"/>
          <p:nvPr/>
        </p:nvSpPr>
        <p:spPr>
          <a:xfrm>
            <a:off x="4346225" y="5243190"/>
            <a:ext cx="111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3600" b="1" i="0" dirty="0">
                <a:solidFill>
                  <a:schemeClr val="bg1"/>
                </a:solidFill>
                <a:effectLst/>
                <a:latin typeface="王漢宗仿宋體一標準" panose="02020600000000000000" pitchFamily="18" charset="-120"/>
                <a:ea typeface="王漢宗仿宋體一標準" panose="02020600000000000000" pitchFamily="18" charset="-120"/>
              </a:rPr>
              <a:t>後退</a:t>
            </a:r>
            <a:endParaRPr lang="en-US" altLang="zh-TW" sz="3600" b="1" i="0" dirty="0">
              <a:solidFill>
                <a:schemeClr val="bg1"/>
              </a:solidFill>
              <a:effectLst/>
              <a:latin typeface="王漢宗仿宋體一標準" panose="02020600000000000000" pitchFamily="18" charset="-120"/>
              <a:ea typeface="王漢宗仿宋體一標準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49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4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BBF15F1-F857-FC3B-A95D-0DBD5A2774A7}"/>
              </a:ext>
            </a:extLst>
          </p:cNvPr>
          <p:cNvGrpSpPr/>
          <p:nvPr/>
        </p:nvGrpSpPr>
        <p:grpSpPr>
          <a:xfrm>
            <a:off x="31865" y="-65315"/>
            <a:ext cx="18375086" cy="10820400"/>
            <a:chOff x="-14696" y="0"/>
            <a:chExt cx="18375086" cy="10820400"/>
          </a:xfrm>
          <a:effectLst/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8158739-96D4-2170-3402-DF653A4DF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0"/>
              <a:ext cx="5410200" cy="54102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3F26C0B-76FC-001F-8E08-3AD4CA43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86" y="0"/>
              <a:ext cx="5410200" cy="54102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AF41E29-F38F-CA14-5D55-040437CE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696" y="5410200"/>
              <a:ext cx="5410200" cy="54102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C5298BF-D332-7646-FC32-9C55FC93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04" y="5410200"/>
              <a:ext cx="5410200" cy="54102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C5BD448-C949-6CAC-84A3-34C09E520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349"/>
            <a:stretch/>
          </p:blipFill>
          <p:spPr>
            <a:xfrm>
              <a:off x="16237676" y="0"/>
              <a:ext cx="2037013" cy="54102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8CA912A-1075-C410-F4FE-E6FD2DACA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6590" y="0"/>
              <a:ext cx="5410200" cy="5410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DBDD9E5-D5F3-B721-7460-320D8049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1286" y="5382986"/>
              <a:ext cx="5410200" cy="54102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76BE396-2D6B-C30F-FC10-D451CB07F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493"/>
            <a:stretch/>
          </p:blipFill>
          <p:spPr>
            <a:xfrm>
              <a:off x="16222980" y="5410200"/>
              <a:ext cx="2137410" cy="5410200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26297706-5926-5B12-5B21-5CB9C93EE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0208" y1="47126" x2="80208" y2="47126"/>
                        <a14:foregroundMark x1="21875" y1="53653" x2="21875" y2="60920"/>
                        <a14:foregroundMark x1="21875" y1="33333" x2="21875" y2="37931"/>
                        <a14:backgroundMark x1="16667" y1="49425" x2="18750" y2="37931"/>
                        <a14:backgroundMark x1="19792" y1="35632" x2="19792" y2="33333"/>
                        <a14:backgroundMark x1="17708" y1="42529" x2="18750" y2="39080"/>
                        <a14:backgroundMark x1="18750" y1="40230" x2="18750" y2="43678"/>
                        <a14:backgroundMark x1="18750" y1="47126" x2="20833" y2="54023"/>
                        <a14:backgroundMark x1="18750" y1="65517" x2="19792" y2="58621"/>
                        <a14:backgroundMark x1="20833" y1="60920" x2="20833" y2="67816"/>
                        <a14:backgroundMark x1="19792" y1="63218" x2="19792" y2="54023"/>
                        <a14:backgroundMark x1="19792" y1="40230" x2="19792" y2="45977"/>
                        <a14:backgroundMark x1="19792" y1="37931" x2="19792" y2="44828"/>
                        <a14:backgroundMark x1="18750" y1="45977" x2="19792" y2="51724"/>
                      </a14:backgroundRemoval>
                    </a14:imgEffect>
                  </a14:imgLayer>
                </a14:imgProps>
              </a:ext>
            </a:extLst>
          </a:blip>
          <a:srcRect l="15785" r="3782"/>
          <a:stretch/>
        </p:blipFill>
        <p:spPr>
          <a:xfrm>
            <a:off x="6979821" y="2705100"/>
            <a:ext cx="432835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8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147</Words>
  <Application>Microsoft Office PowerPoint</Application>
  <PresentationFormat>自訂</PresentationFormat>
  <Paragraphs>61</Paragraphs>
  <Slides>12</Slides>
  <Notes>7</Notes>
  <HiddenSlides>0</HiddenSlides>
  <MMClips>5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王漢宗仿宋體一標準</vt:lpstr>
      <vt:lpstr>Roboto Condensed</vt:lpstr>
      <vt:lpstr>微軟正黑體</vt:lpstr>
      <vt:lpstr>Cambria Math</vt:lpstr>
      <vt:lpstr>HK Modular</vt:lpstr>
      <vt:lpstr>Calibri</vt:lpstr>
      <vt:lpstr>Arial</vt:lpstr>
      <vt:lpstr>inherit</vt:lpstr>
      <vt:lpstr>Monument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Tosca Modern Technology Instagram Post</dc:title>
  <dc:creator>林宏</dc:creator>
  <cp:lastModifiedBy>宏 林</cp:lastModifiedBy>
  <cp:revision>6</cp:revision>
  <dcterms:created xsi:type="dcterms:W3CDTF">2006-08-16T00:00:00Z</dcterms:created>
  <dcterms:modified xsi:type="dcterms:W3CDTF">2023-08-06T09:25:29Z</dcterms:modified>
  <dc:identifier>DAFUb7vI8BQ</dc:identifier>
</cp:coreProperties>
</file>